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Stinger Fit" charset="1" panose="00000500000000000000"/>
      <p:regular r:id="rId27"/>
    </p:embeddedFont>
    <p:embeddedFont>
      <p:font typeface="Telegraf" charset="1" panose="00000500000000000000"/>
      <p:regular r:id="rId28"/>
    </p:embeddedFont>
    <p:embeddedFont>
      <p:font typeface="Telegraf Bold" charset="1" panose="00000800000000000000"/>
      <p:regular r:id="rId29"/>
    </p:embeddedFont>
    <p:embeddedFont>
      <p:font typeface="Praise" charset="1" panose="00000000000000000000"/>
      <p:regular r:id="rId30"/>
    </p:embeddedFont>
    <p:embeddedFont>
      <p:font typeface="Open Sans Bold" charset="1" panose="020B0806030504020204"/>
      <p:regular r:id="rId31"/>
    </p:embeddedFont>
    <p:embeddedFont>
      <p:font typeface="Open Sans" charset="1" panose="020B0606030504020204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Relationship Id="rId5" Target="../media/image21.jpeg" Type="http://schemas.openxmlformats.org/officeDocument/2006/relationships/image"/><Relationship Id="rId6" Target="../media/image22.jpeg" Type="http://schemas.openxmlformats.org/officeDocument/2006/relationships/image"/><Relationship Id="rId7" Target="../media/image23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Relationship Id="rId3" Target="../media/image25.png" Type="http://schemas.openxmlformats.org/officeDocument/2006/relationships/image"/><Relationship Id="rId4" Target="../media/image2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0.jpeg" Type="http://schemas.openxmlformats.org/officeDocument/2006/relationships/image"/><Relationship Id="rId4" Target="../media/image31.jpeg" Type="http://schemas.openxmlformats.org/officeDocument/2006/relationships/image"/><Relationship Id="rId5" Target="../media/image32.jpeg" Type="http://schemas.openxmlformats.org/officeDocument/2006/relationships/image"/><Relationship Id="rId6" Target="../media/image33.jpeg" Type="http://schemas.openxmlformats.org/officeDocument/2006/relationships/image"/><Relationship Id="rId7" Target="../media/image3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jpe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439622" y="-3749144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790978" y="6172200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4274726" cy="2234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3946856" y="1846916"/>
            <a:ext cx="11289952" cy="1991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23"/>
              </a:lnSpc>
              <a:spcBef>
                <a:spcPct val="0"/>
              </a:spcBef>
            </a:pPr>
            <a:r>
              <a:rPr lang="en-US" sz="11588" spc="1031">
                <a:solidFill>
                  <a:srgbClr val="2A2929"/>
                </a:solidFill>
                <a:latin typeface="Stinger Fit"/>
                <a:ea typeface="Stinger Fit"/>
                <a:cs typeface="Stinger Fit"/>
                <a:sym typeface="Stinger Fit"/>
              </a:rPr>
              <a:t>SUMAQ ÑAWI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153507" y="4020486"/>
            <a:ext cx="11067150" cy="1360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318"/>
              </a:lnSpc>
              <a:spcBef>
                <a:spcPct val="0"/>
              </a:spcBef>
            </a:pPr>
            <a:r>
              <a:rPr lang="en-US" sz="3799" spc="338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“BASTÓN INTELIGENTE PARA</a:t>
            </a:r>
            <a:r>
              <a:rPr lang="en-US" sz="3799" spc="338" strike="noStrik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799" spc="338" strike="noStrik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PACIENTE</a:t>
            </a:r>
            <a:r>
              <a:rPr lang="en-US" sz="3799" spc="338" strike="noStrik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  <a:r>
              <a:rPr lang="en-US" sz="3799" spc="338" strike="noStrik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CON TRASTORNO VISUAL COGNITIVO”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48208" y="1288650"/>
            <a:ext cx="1508747" cy="526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58"/>
              </a:lnSpc>
              <a:spcBef>
                <a:spcPct val="0"/>
              </a:spcBef>
            </a:pPr>
            <a:r>
              <a:rPr lang="en-US" sz="2899" spc="258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- x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95789" y="5628963"/>
            <a:ext cx="7677421" cy="31350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Integrantes: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Raí Walter Apesteguia Ramirez 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Anjali Ximena Calero Santa Cruz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Amira Aguilar Cahuana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Indira Lucel Burga Ríos 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Rodrigo Alessandro  Benites Navarro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Maria Fernandes Cáceres Inga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6564" y="326504"/>
            <a:ext cx="9265379" cy="162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Praise"/>
                <a:ea typeface="Praise"/>
                <a:cs typeface="Praise"/>
                <a:sym typeface="Praise"/>
              </a:rPr>
              <a:t>MANUFACTURA DIGITAL: CORTE LÁSER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0245" y="9304020"/>
            <a:ext cx="161925" cy="121920"/>
            <a:chOff x="0" y="0"/>
            <a:chExt cx="215900" cy="162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537" y="49781"/>
              <a:ext cx="116908" cy="62734"/>
            </a:xfrm>
            <a:custGeom>
              <a:avLst/>
              <a:gdLst/>
              <a:ahLst/>
              <a:cxnLst/>
              <a:rect r="r" b="b" t="t" l="l"/>
              <a:pathLst>
                <a:path h="62734" w="116908">
                  <a:moveTo>
                    <a:pt x="42633" y="60709"/>
                  </a:moveTo>
                  <a:cubicBezTo>
                    <a:pt x="723" y="48009"/>
                    <a:pt x="-3087" y="30229"/>
                    <a:pt x="3263" y="21339"/>
                  </a:cubicBezTo>
                  <a:cubicBezTo>
                    <a:pt x="13423" y="7369"/>
                    <a:pt x="84543" y="-5331"/>
                    <a:pt x="101053" y="2289"/>
                  </a:cubicBezTo>
                  <a:cubicBezTo>
                    <a:pt x="111213" y="7369"/>
                    <a:pt x="117563" y="21339"/>
                    <a:pt x="116293" y="30229"/>
                  </a:cubicBezTo>
                  <a:cubicBezTo>
                    <a:pt x="115023" y="37849"/>
                    <a:pt x="102323" y="50549"/>
                    <a:pt x="94703" y="51819"/>
                  </a:cubicBezTo>
                  <a:cubicBezTo>
                    <a:pt x="85813" y="51819"/>
                    <a:pt x="66763" y="36579"/>
                    <a:pt x="65493" y="27689"/>
                  </a:cubicBezTo>
                  <a:cubicBezTo>
                    <a:pt x="65493" y="20069"/>
                    <a:pt x="82003" y="2289"/>
                    <a:pt x="90893" y="1019"/>
                  </a:cubicBezTo>
                  <a:cubicBezTo>
                    <a:pt x="97243" y="-251"/>
                    <a:pt x="108673" y="6099"/>
                    <a:pt x="112483" y="11179"/>
                  </a:cubicBezTo>
                  <a:cubicBezTo>
                    <a:pt x="116293" y="17529"/>
                    <a:pt x="118833" y="27689"/>
                    <a:pt x="115023" y="35309"/>
                  </a:cubicBezTo>
                  <a:cubicBezTo>
                    <a:pt x="108673" y="46739"/>
                    <a:pt x="78193" y="58169"/>
                    <a:pt x="59143" y="60709"/>
                  </a:cubicBezTo>
                  <a:cubicBezTo>
                    <a:pt x="41363" y="64519"/>
                    <a:pt x="15963" y="63249"/>
                    <a:pt x="7073" y="54359"/>
                  </a:cubicBezTo>
                  <a:cubicBezTo>
                    <a:pt x="723" y="48009"/>
                    <a:pt x="-3087" y="27689"/>
                    <a:pt x="3263" y="21339"/>
                  </a:cubicBezTo>
                  <a:cubicBezTo>
                    <a:pt x="9613" y="12449"/>
                    <a:pt x="48983" y="9909"/>
                    <a:pt x="59143" y="16259"/>
                  </a:cubicBezTo>
                  <a:cubicBezTo>
                    <a:pt x="65493" y="21339"/>
                    <a:pt x="69303" y="37849"/>
                    <a:pt x="65493" y="44199"/>
                  </a:cubicBezTo>
                  <a:cubicBezTo>
                    <a:pt x="62953" y="51819"/>
                    <a:pt x="42633" y="60709"/>
                    <a:pt x="42633" y="6070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821352" y="9940290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487" y="48830"/>
              <a:ext cx="48033" cy="41009"/>
            </a:xfrm>
            <a:custGeom>
              <a:avLst/>
              <a:gdLst/>
              <a:ahLst/>
              <a:cxnLst/>
              <a:rect r="r" b="b" t="t" l="l"/>
              <a:pathLst>
                <a:path h="41009" w="48033">
                  <a:moveTo>
                    <a:pt x="48033" y="14670"/>
                  </a:moveTo>
                  <a:cubicBezTo>
                    <a:pt x="26443" y="48960"/>
                    <a:pt x="6123" y="42610"/>
                    <a:pt x="2313" y="34990"/>
                  </a:cubicBezTo>
                  <a:cubicBezTo>
                    <a:pt x="-2767" y="27370"/>
                    <a:pt x="1043" y="7050"/>
                    <a:pt x="8663" y="1970"/>
                  </a:cubicBezTo>
                  <a:cubicBezTo>
                    <a:pt x="15013" y="-3110"/>
                    <a:pt x="41683" y="3240"/>
                    <a:pt x="41683" y="3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262360" y="10116502"/>
            <a:ext cx="111442" cy="108585"/>
            <a:chOff x="0" y="0"/>
            <a:chExt cx="148590" cy="144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280" y="49054"/>
              <a:ext cx="47240" cy="40785"/>
            </a:xfrm>
            <a:custGeom>
              <a:avLst/>
              <a:gdLst/>
              <a:ahLst/>
              <a:cxnLst/>
              <a:rect r="r" b="b" t="t" l="l"/>
              <a:pathLst>
                <a:path h="40785" w="47240">
                  <a:moveTo>
                    <a:pt x="47240" y="14446"/>
                  </a:moveTo>
                  <a:cubicBezTo>
                    <a:pt x="25650" y="48736"/>
                    <a:pt x="6600" y="42386"/>
                    <a:pt x="1520" y="34766"/>
                  </a:cubicBezTo>
                  <a:cubicBezTo>
                    <a:pt x="-2290" y="28416"/>
                    <a:pt x="1520" y="6826"/>
                    <a:pt x="7870" y="1746"/>
                  </a:cubicBezTo>
                  <a:cubicBezTo>
                    <a:pt x="14220" y="-3334"/>
                    <a:pt x="40890" y="4286"/>
                    <a:pt x="40890" y="42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525952" y="9226868"/>
            <a:ext cx="223838" cy="219075"/>
            <a:chOff x="0" y="0"/>
            <a:chExt cx="298450" cy="29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067" y="49682"/>
              <a:ext cx="197583" cy="190348"/>
            </a:xfrm>
            <a:custGeom>
              <a:avLst/>
              <a:gdLst/>
              <a:ahLst/>
              <a:cxnLst/>
              <a:rect r="r" b="b" t="t" l="l"/>
              <a:pathLst>
                <a:path h="190348" w="197583">
                  <a:moveTo>
                    <a:pt x="155673" y="163678"/>
                  </a:moveTo>
                  <a:cubicBezTo>
                    <a:pt x="90903" y="191618"/>
                    <a:pt x="69313" y="191618"/>
                    <a:pt x="52803" y="182728"/>
                  </a:cubicBezTo>
                  <a:cubicBezTo>
                    <a:pt x="32483" y="171298"/>
                    <a:pt x="5813" y="140818"/>
                    <a:pt x="733" y="116688"/>
                  </a:cubicBezTo>
                  <a:cubicBezTo>
                    <a:pt x="-3077" y="92558"/>
                    <a:pt x="8353" y="55728"/>
                    <a:pt x="26133" y="37948"/>
                  </a:cubicBezTo>
                  <a:cubicBezTo>
                    <a:pt x="43913" y="20168"/>
                    <a:pt x="82013" y="10008"/>
                    <a:pt x="106143" y="13818"/>
                  </a:cubicBezTo>
                  <a:cubicBezTo>
                    <a:pt x="130273" y="18898"/>
                    <a:pt x="160753" y="44298"/>
                    <a:pt x="170913" y="67158"/>
                  </a:cubicBezTo>
                  <a:cubicBezTo>
                    <a:pt x="179803" y="90018"/>
                    <a:pt x="175993" y="129388"/>
                    <a:pt x="163293" y="149708"/>
                  </a:cubicBezTo>
                  <a:cubicBezTo>
                    <a:pt x="149323" y="170028"/>
                    <a:pt x="113763" y="190348"/>
                    <a:pt x="89633" y="190348"/>
                  </a:cubicBezTo>
                  <a:cubicBezTo>
                    <a:pt x="65503" y="190348"/>
                    <a:pt x="29943" y="172568"/>
                    <a:pt x="15973" y="152248"/>
                  </a:cubicBezTo>
                  <a:cubicBezTo>
                    <a:pt x="2003" y="131928"/>
                    <a:pt x="-3077" y="93828"/>
                    <a:pt x="5813" y="69698"/>
                  </a:cubicBezTo>
                  <a:cubicBezTo>
                    <a:pt x="13433" y="46838"/>
                    <a:pt x="40103" y="25248"/>
                    <a:pt x="61693" y="13818"/>
                  </a:cubicBezTo>
                  <a:cubicBezTo>
                    <a:pt x="80743" y="3658"/>
                    <a:pt x="103603" y="-2692"/>
                    <a:pt x="123923" y="1118"/>
                  </a:cubicBezTo>
                  <a:cubicBezTo>
                    <a:pt x="142973" y="4928"/>
                    <a:pt x="165833" y="17628"/>
                    <a:pt x="177263" y="32868"/>
                  </a:cubicBezTo>
                  <a:cubicBezTo>
                    <a:pt x="189963" y="48108"/>
                    <a:pt x="197583" y="74778"/>
                    <a:pt x="197583" y="92558"/>
                  </a:cubicBezTo>
                  <a:cubicBezTo>
                    <a:pt x="197583" y="107798"/>
                    <a:pt x="192503" y="121768"/>
                    <a:pt x="184883" y="133198"/>
                  </a:cubicBezTo>
                  <a:cubicBezTo>
                    <a:pt x="178533" y="145898"/>
                    <a:pt x="155673" y="163678"/>
                    <a:pt x="155673" y="16367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226868" y="9137332"/>
            <a:ext cx="547688" cy="357188"/>
            <a:chOff x="0" y="0"/>
            <a:chExt cx="730250" cy="476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582"/>
              <a:ext cx="628650" cy="373598"/>
            </a:xfrm>
            <a:custGeom>
              <a:avLst/>
              <a:gdLst/>
              <a:ahLst/>
              <a:cxnLst/>
              <a:rect r="r" b="b" t="t" l="l"/>
              <a:pathLst>
                <a:path h="373598" w="628650">
                  <a:moveTo>
                    <a:pt x="0" y="209768"/>
                  </a:moveTo>
                  <a:cubicBezTo>
                    <a:pt x="0" y="208498"/>
                    <a:pt x="0" y="136108"/>
                    <a:pt x="1270" y="120868"/>
                  </a:cubicBezTo>
                  <a:cubicBezTo>
                    <a:pt x="1270" y="115788"/>
                    <a:pt x="2540" y="113248"/>
                    <a:pt x="2540" y="110708"/>
                  </a:cubicBezTo>
                  <a:cubicBezTo>
                    <a:pt x="2540" y="106898"/>
                    <a:pt x="3810" y="99278"/>
                    <a:pt x="3810" y="99278"/>
                  </a:cubicBezTo>
                  <a:cubicBezTo>
                    <a:pt x="3810" y="99278"/>
                    <a:pt x="6350" y="92928"/>
                    <a:pt x="7620" y="89118"/>
                  </a:cubicBezTo>
                  <a:cubicBezTo>
                    <a:pt x="8890" y="86578"/>
                    <a:pt x="11430" y="80228"/>
                    <a:pt x="11430" y="80228"/>
                  </a:cubicBezTo>
                  <a:cubicBezTo>
                    <a:pt x="11430" y="78958"/>
                    <a:pt x="15240" y="73878"/>
                    <a:pt x="17780" y="71338"/>
                  </a:cubicBezTo>
                  <a:cubicBezTo>
                    <a:pt x="19050" y="67528"/>
                    <a:pt x="24130" y="62448"/>
                    <a:pt x="24130" y="62448"/>
                  </a:cubicBezTo>
                  <a:cubicBezTo>
                    <a:pt x="24130" y="62448"/>
                    <a:pt x="29210" y="57368"/>
                    <a:pt x="31750" y="54828"/>
                  </a:cubicBezTo>
                  <a:cubicBezTo>
                    <a:pt x="34290" y="52288"/>
                    <a:pt x="39370" y="47208"/>
                    <a:pt x="39370" y="47208"/>
                  </a:cubicBezTo>
                  <a:cubicBezTo>
                    <a:pt x="39370" y="47208"/>
                    <a:pt x="45720" y="44668"/>
                    <a:pt x="49530" y="43398"/>
                  </a:cubicBezTo>
                  <a:cubicBezTo>
                    <a:pt x="52070" y="40858"/>
                    <a:pt x="58420" y="38318"/>
                    <a:pt x="58420" y="38318"/>
                  </a:cubicBezTo>
                  <a:cubicBezTo>
                    <a:pt x="58420" y="38318"/>
                    <a:pt x="66040" y="35778"/>
                    <a:pt x="68580" y="35778"/>
                  </a:cubicBezTo>
                  <a:cubicBezTo>
                    <a:pt x="72390" y="34508"/>
                    <a:pt x="78740" y="33238"/>
                    <a:pt x="80010" y="33238"/>
                  </a:cubicBezTo>
                  <a:cubicBezTo>
                    <a:pt x="80010" y="33238"/>
                    <a:pt x="86360" y="33238"/>
                    <a:pt x="90170" y="33238"/>
                  </a:cubicBezTo>
                  <a:cubicBezTo>
                    <a:pt x="93980" y="33238"/>
                    <a:pt x="100330" y="33238"/>
                    <a:pt x="100330" y="33238"/>
                  </a:cubicBezTo>
                  <a:cubicBezTo>
                    <a:pt x="101600" y="33238"/>
                    <a:pt x="107950" y="34508"/>
                    <a:pt x="111760" y="35778"/>
                  </a:cubicBezTo>
                  <a:cubicBezTo>
                    <a:pt x="114300" y="35778"/>
                    <a:pt x="121920" y="38318"/>
                    <a:pt x="121920" y="38318"/>
                  </a:cubicBezTo>
                  <a:cubicBezTo>
                    <a:pt x="121920" y="38318"/>
                    <a:pt x="123190" y="38318"/>
                    <a:pt x="123190" y="38318"/>
                  </a:cubicBezTo>
                  <a:cubicBezTo>
                    <a:pt x="124460" y="38318"/>
                    <a:pt x="120650" y="31968"/>
                    <a:pt x="123190" y="28158"/>
                  </a:cubicBezTo>
                  <a:cubicBezTo>
                    <a:pt x="130810" y="17998"/>
                    <a:pt x="187960" y="-2322"/>
                    <a:pt x="213360" y="218"/>
                  </a:cubicBezTo>
                  <a:cubicBezTo>
                    <a:pt x="233680" y="1488"/>
                    <a:pt x="250190" y="25618"/>
                    <a:pt x="266700" y="26888"/>
                  </a:cubicBezTo>
                  <a:cubicBezTo>
                    <a:pt x="279400" y="26888"/>
                    <a:pt x="295910" y="12918"/>
                    <a:pt x="300990" y="11648"/>
                  </a:cubicBezTo>
                  <a:cubicBezTo>
                    <a:pt x="300990" y="11648"/>
                    <a:pt x="300990" y="11648"/>
                    <a:pt x="302260" y="11648"/>
                  </a:cubicBezTo>
                  <a:cubicBezTo>
                    <a:pt x="304800" y="11648"/>
                    <a:pt x="309880" y="11648"/>
                    <a:pt x="313690" y="12918"/>
                  </a:cubicBezTo>
                  <a:cubicBezTo>
                    <a:pt x="316230" y="12918"/>
                    <a:pt x="323850" y="12918"/>
                    <a:pt x="323850" y="12918"/>
                  </a:cubicBezTo>
                  <a:cubicBezTo>
                    <a:pt x="323850" y="12918"/>
                    <a:pt x="330200" y="15458"/>
                    <a:pt x="334010" y="16728"/>
                  </a:cubicBezTo>
                  <a:cubicBezTo>
                    <a:pt x="337820" y="16728"/>
                    <a:pt x="344170" y="19268"/>
                    <a:pt x="344170" y="19268"/>
                  </a:cubicBezTo>
                  <a:cubicBezTo>
                    <a:pt x="344170" y="19268"/>
                    <a:pt x="350520" y="23078"/>
                    <a:pt x="353060" y="24348"/>
                  </a:cubicBezTo>
                  <a:cubicBezTo>
                    <a:pt x="356870" y="26888"/>
                    <a:pt x="363220" y="30698"/>
                    <a:pt x="363220" y="30698"/>
                  </a:cubicBezTo>
                  <a:cubicBezTo>
                    <a:pt x="363220" y="30698"/>
                    <a:pt x="368300" y="35778"/>
                    <a:pt x="370840" y="38318"/>
                  </a:cubicBezTo>
                  <a:cubicBezTo>
                    <a:pt x="372110" y="39588"/>
                    <a:pt x="373380" y="43398"/>
                    <a:pt x="377190" y="44668"/>
                  </a:cubicBezTo>
                  <a:cubicBezTo>
                    <a:pt x="382270" y="44668"/>
                    <a:pt x="393700" y="30698"/>
                    <a:pt x="401320" y="31968"/>
                  </a:cubicBezTo>
                  <a:cubicBezTo>
                    <a:pt x="407670" y="31968"/>
                    <a:pt x="412750" y="44668"/>
                    <a:pt x="421640" y="45938"/>
                  </a:cubicBezTo>
                  <a:cubicBezTo>
                    <a:pt x="431800" y="48478"/>
                    <a:pt x="453390" y="38318"/>
                    <a:pt x="461010" y="40858"/>
                  </a:cubicBezTo>
                  <a:cubicBezTo>
                    <a:pt x="464820" y="40858"/>
                    <a:pt x="464820" y="44668"/>
                    <a:pt x="468630" y="45938"/>
                  </a:cubicBezTo>
                  <a:cubicBezTo>
                    <a:pt x="476250" y="48478"/>
                    <a:pt x="505460" y="44668"/>
                    <a:pt x="506730" y="44668"/>
                  </a:cubicBezTo>
                  <a:cubicBezTo>
                    <a:pt x="506730" y="44668"/>
                    <a:pt x="513080" y="45938"/>
                    <a:pt x="516890" y="45938"/>
                  </a:cubicBezTo>
                  <a:cubicBezTo>
                    <a:pt x="520700" y="45938"/>
                    <a:pt x="527050" y="47208"/>
                    <a:pt x="527050" y="47208"/>
                  </a:cubicBezTo>
                  <a:cubicBezTo>
                    <a:pt x="527050" y="47208"/>
                    <a:pt x="528320" y="47208"/>
                    <a:pt x="528320" y="47208"/>
                  </a:cubicBezTo>
                  <a:cubicBezTo>
                    <a:pt x="528320" y="47208"/>
                    <a:pt x="528320" y="47208"/>
                    <a:pt x="529590" y="48478"/>
                  </a:cubicBezTo>
                  <a:cubicBezTo>
                    <a:pt x="530860" y="48478"/>
                    <a:pt x="534670" y="49748"/>
                    <a:pt x="537210" y="51018"/>
                  </a:cubicBezTo>
                  <a:cubicBezTo>
                    <a:pt x="541020" y="52288"/>
                    <a:pt x="547370" y="54828"/>
                    <a:pt x="547370" y="54828"/>
                  </a:cubicBezTo>
                  <a:cubicBezTo>
                    <a:pt x="547370" y="54828"/>
                    <a:pt x="549910" y="56098"/>
                    <a:pt x="551180" y="57368"/>
                  </a:cubicBezTo>
                  <a:cubicBezTo>
                    <a:pt x="552450" y="57368"/>
                    <a:pt x="553720" y="58638"/>
                    <a:pt x="554990" y="58638"/>
                  </a:cubicBezTo>
                  <a:cubicBezTo>
                    <a:pt x="556260" y="59908"/>
                    <a:pt x="556260" y="61178"/>
                    <a:pt x="557530" y="61178"/>
                  </a:cubicBezTo>
                  <a:cubicBezTo>
                    <a:pt x="560070" y="63718"/>
                    <a:pt x="565150" y="66258"/>
                    <a:pt x="565150" y="66258"/>
                  </a:cubicBezTo>
                  <a:cubicBezTo>
                    <a:pt x="565150" y="66258"/>
                    <a:pt x="570230" y="72608"/>
                    <a:pt x="572770" y="75148"/>
                  </a:cubicBezTo>
                  <a:cubicBezTo>
                    <a:pt x="574040" y="76418"/>
                    <a:pt x="575310" y="76418"/>
                    <a:pt x="576580" y="77688"/>
                  </a:cubicBezTo>
                  <a:cubicBezTo>
                    <a:pt x="576580" y="78958"/>
                    <a:pt x="576580" y="78958"/>
                    <a:pt x="576580" y="80228"/>
                  </a:cubicBezTo>
                  <a:cubicBezTo>
                    <a:pt x="577850" y="80228"/>
                    <a:pt x="579120" y="82768"/>
                    <a:pt x="579120" y="82768"/>
                  </a:cubicBezTo>
                  <a:cubicBezTo>
                    <a:pt x="579120" y="82768"/>
                    <a:pt x="582930" y="89118"/>
                    <a:pt x="584200" y="91658"/>
                  </a:cubicBezTo>
                  <a:cubicBezTo>
                    <a:pt x="586740" y="95468"/>
                    <a:pt x="589280" y="101818"/>
                    <a:pt x="589280" y="101818"/>
                  </a:cubicBezTo>
                  <a:cubicBezTo>
                    <a:pt x="590550" y="103088"/>
                    <a:pt x="590550" y="103088"/>
                    <a:pt x="590550" y="103088"/>
                  </a:cubicBezTo>
                  <a:cubicBezTo>
                    <a:pt x="590550" y="103088"/>
                    <a:pt x="590550" y="104358"/>
                    <a:pt x="590550" y="105628"/>
                  </a:cubicBezTo>
                  <a:cubicBezTo>
                    <a:pt x="590550" y="106898"/>
                    <a:pt x="591820" y="109438"/>
                    <a:pt x="591820" y="111978"/>
                  </a:cubicBezTo>
                  <a:cubicBezTo>
                    <a:pt x="593090" y="114518"/>
                    <a:pt x="594360" y="122138"/>
                    <a:pt x="594360" y="122138"/>
                  </a:cubicBezTo>
                  <a:cubicBezTo>
                    <a:pt x="594360" y="122138"/>
                    <a:pt x="594360" y="125948"/>
                    <a:pt x="594360" y="127218"/>
                  </a:cubicBezTo>
                  <a:cubicBezTo>
                    <a:pt x="595630" y="128488"/>
                    <a:pt x="595630" y="129758"/>
                    <a:pt x="595630" y="131028"/>
                  </a:cubicBezTo>
                  <a:cubicBezTo>
                    <a:pt x="595630" y="132298"/>
                    <a:pt x="595630" y="133568"/>
                    <a:pt x="594360" y="136108"/>
                  </a:cubicBezTo>
                  <a:cubicBezTo>
                    <a:pt x="594360" y="137378"/>
                    <a:pt x="595630" y="143728"/>
                    <a:pt x="595630" y="143728"/>
                  </a:cubicBezTo>
                  <a:cubicBezTo>
                    <a:pt x="595630" y="143728"/>
                    <a:pt x="593090" y="152618"/>
                    <a:pt x="593090" y="153888"/>
                  </a:cubicBezTo>
                  <a:cubicBezTo>
                    <a:pt x="591820" y="155158"/>
                    <a:pt x="591820" y="155158"/>
                    <a:pt x="591820" y="155158"/>
                  </a:cubicBezTo>
                  <a:cubicBezTo>
                    <a:pt x="591820" y="155158"/>
                    <a:pt x="591820" y="158968"/>
                    <a:pt x="591820" y="158968"/>
                  </a:cubicBezTo>
                  <a:cubicBezTo>
                    <a:pt x="591820" y="160238"/>
                    <a:pt x="590550" y="160238"/>
                    <a:pt x="590550" y="161508"/>
                  </a:cubicBezTo>
                  <a:cubicBezTo>
                    <a:pt x="590550" y="162778"/>
                    <a:pt x="589280" y="162778"/>
                    <a:pt x="590550" y="164048"/>
                  </a:cubicBezTo>
                  <a:cubicBezTo>
                    <a:pt x="590550" y="165318"/>
                    <a:pt x="594360" y="167858"/>
                    <a:pt x="596900" y="169128"/>
                  </a:cubicBezTo>
                  <a:cubicBezTo>
                    <a:pt x="599440" y="171668"/>
                    <a:pt x="604520" y="176748"/>
                    <a:pt x="604520" y="176748"/>
                  </a:cubicBezTo>
                  <a:cubicBezTo>
                    <a:pt x="604520" y="176748"/>
                    <a:pt x="608330" y="181828"/>
                    <a:pt x="610870" y="185638"/>
                  </a:cubicBezTo>
                  <a:cubicBezTo>
                    <a:pt x="613410" y="188178"/>
                    <a:pt x="617220" y="193258"/>
                    <a:pt x="617220" y="193258"/>
                  </a:cubicBezTo>
                  <a:cubicBezTo>
                    <a:pt x="617220" y="193258"/>
                    <a:pt x="619760" y="200878"/>
                    <a:pt x="621030" y="203418"/>
                  </a:cubicBezTo>
                  <a:cubicBezTo>
                    <a:pt x="622300" y="207228"/>
                    <a:pt x="624840" y="213578"/>
                    <a:pt x="624840" y="213578"/>
                  </a:cubicBezTo>
                  <a:cubicBezTo>
                    <a:pt x="624840" y="213578"/>
                    <a:pt x="626110" y="221198"/>
                    <a:pt x="626110" y="223738"/>
                  </a:cubicBezTo>
                  <a:cubicBezTo>
                    <a:pt x="627380" y="227548"/>
                    <a:pt x="628650" y="235168"/>
                    <a:pt x="628650" y="235168"/>
                  </a:cubicBezTo>
                  <a:cubicBezTo>
                    <a:pt x="628650" y="235168"/>
                    <a:pt x="627380" y="241518"/>
                    <a:pt x="627380" y="245328"/>
                  </a:cubicBezTo>
                  <a:cubicBezTo>
                    <a:pt x="626110" y="249138"/>
                    <a:pt x="626110" y="255488"/>
                    <a:pt x="626110" y="256758"/>
                  </a:cubicBezTo>
                  <a:cubicBezTo>
                    <a:pt x="626110" y="256758"/>
                    <a:pt x="623570" y="263108"/>
                    <a:pt x="622300" y="265648"/>
                  </a:cubicBezTo>
                  <a:cubicBezTo>
                    <a:pt x="621030" y="269458"/>
                    <a:pt x="618490" y="275808"/>
                    <a:pt x="618490" y="275808"/>
                  </a:cubicBezTo>
                  <a:cubicBezTo>
                    <a:pt x="618490" y="277078"/>
                    <a:pt x="614680" y="282158"/>
                    <a:pt x="613410" y="284698"/>
                  </a:cubicBezTo>
                  <a:cubicBezTo>
                    <a:pt x="610870" y="288508"/>
                    <a:pt x="607060" y="293588"/>
                    <a:pt x="607060" y="294858"/>
                  </a:cubicBezTo>
                  <a:cubicBezTo>
                    <a:pt x="607060" y="294858"/>
                    <a:pt x="601980" y="298668"/>
                    <a:pt x="599440" y="301208"/>
                  </a:cubicBezTo>
                  <a:cubicBezTo>
                    <a:pt x="596900" y="303748"/>
                    <a:pt x="591820" y="308828"/>
                    <a:pt x="590550" y="308828"/>
                  </a:cubicBezTo>
                  <a:cubicBezTo>
                    <a:pt x="590550" y="308828"/>
                    <a:pt x="585470" y="312638"/>
                    <a:pt x="581660" y="313908"/>
                  </a:cubicBezTo>
                  <a:cubicBezTo>
                    <a:pt x="579120" y="315178"/>
                    <a:pt x="572770" y="318988"/>
                    <a:pt x="572770" y="318988"/>
                  </a:cubicBezTo>
                  <a:cubicBezTo>
                    <a:pt x="572770" y="318988"/>
                    <a:pt x="567690" y="320258"/>
                    <a:pt x="565150" y="321528"/>
                  </a:cubicBezTo>
                  <a:cubicBezTo>
                    <a:pt x="563880" y="321528"/>
                    <a:pt x="562610" y="321528"/>
                    <a:pt x="560070" y="322798"/>
                  </a:cubicBezTo>
                  <a:cubicBezTo>
                    <a:pt x="557530" y="324068"/>
                    <a:pt x="551180" y="326608"/>
                    <a:pt x="551180" y="326608"/>
                  </a:cubicBezTo>
                  <a:cubicBezTo>
                    <a:pt x="549910" y="326608"/>
                    <a:pt x="543560" y="327878"/>
                    <a:pt x="539750" y="327878"/>
                  </a:cubicBezTo>
                  <a:cubicBezTo>
                    <a:pt x="535940" y="327878"/>
                    <a:pt x="529590" y="329148"/>
                    <a:pt x="529590" y="329148"/>
                  </a:cubicBezTo>
                  <a:cubicBezTo>
                    <a:pt x="529590" y="329148"/>
                    <a:pt x="472440" y="326608"/>
                    <a:pt x="464820" y="332958"/>
                  </a:cubicBezTo>
                  <a:cubicBezTo>
                    <a:pt x="462280" y="335498"/>
                    <a:pt x="466090" y="339308"/>
                    <a:pt x="463550" y="341848"/>
                  </a:cubicBezTo>
                  <a:cubicBezTo>
                    <a:pt x="454660" y="350738"/>
                    <a:pt x="370840" y="354548"/>
                    <a:pt x="361950" y="350738"/>
                  </a:cubicBezTo>
                  <a:cubicBezTo>
                    <a:pt x="360680" y="350738"/>
                    <a:pt x="360680" y="349468"/>
                    <a:pt x="359410" y="348198"/>
                  </a:cubicBezTo>
                  <a:cubicBezTo>
                    <a:pt x="354330" y="346928"/>
                    <a:pt x="336550" y="358358"/>
                    <a:pt x="326390" y="357088"/>
                  </a:cubicBezTo>
                  <a:cubicBezTo>
                    <a:pt x="314960" y="357088"/>
                    <a:pt x="299720" y="346928"/>
                    <a:pt x="293370" y="346928"/>
                  </a:cubicBezTo>
                  <a:cubicBezTo>
                    <a:pt x="289560" y="346928"/>
                    <a:pt x="288290" y="348198"/>
                    <a:pt x="285750" y="349468"/>
                  </a:cubicBezTo>
                  <a:cubicBezTo>
                    <a:pt x="281940" y="350738"/>
                    <a:pt x="275590" y="352008"/>
                    <a:pt x="275590" y="352008"/>
                  </a:cubicBezTo>
                  <a:cubicBezTo>
                    <a:pt x="275590" y="353278"/>
                    <a:pt x="267970" y="353278"/>
                    <a:pt x="264160" y="353278"/>
                  </a:cubicBezTo>
                  <a:cubicBezTo>
                    <a:pt x="260350" y="353278"/>
                    <a:pt x="254000" y="354548"/>
                    <a:pt x="254000" y="354548"/>
                  </a:cubicBezTo>
                  <a:cubicBezTo>
                    <a:pt x="254000" y="354548"/>
                    <a:pt x="246380" y="353278"/>
                    <a:pt x="243840" y="352008"/>
                  </a:cubicBezTo>
                  <a:cubicBezTo>
                    <a:pt x="240030" y="352008"/>
                    <a:pt x="232410" y="350738"/>
                    <a:pt x="232410" y="350738"/>
                  </a:cubicBezTo>
                  <a:cubicBezTo>
                    <a:pt x="232410" y="350738"/>
                    <a:pt x="228600" y="346928"/>
                    <a:pt x="226060" y="346928"/>
                  </a:cubicBezTo>
                  <a:cubicBezTo>
                    <a:pt x="220980" y="346928"/>
                    <a:pt x="214630" y="353278"/>
                    <a:pt x="209550" y="354548"/>
                  </a:cubicBezTo>
                  <a:cubicBezTo>
                    <a:pt x="203200" y="355818"/>
                    <a:pt x="194310" y="352008"/>
                    <a:pt x="190500" y="353278"/>
                  </a:cubicBezTo>
                  <a:cubicBezTo>
                    <a:pt x="187960" y="353278"/>
                    <a:pt x="185420" y="354548"/>
                    <a:pt x="185420" y="354548"/>
                  </a:cubicBezTo>
                  <a:cubicBezTo>
                    <a:pt x="184150" y="354548"/>
                    <a:pt x="177800" y="354548"/>
                    <a:pt x="173990" y="355818"/>
                  </a:cubicBezTo>
                  <a:cubicBezTo>
                    <a:pt x="170180" y="355818"/>
                    <a:pt x="163830" y="355818"/>
                    <a:pt x="163830" y="355818"/>
                  </a:cubicBezTo>
                  <a:cubicBezTo>
                    <a:pt x="163830" y="355818"/>
                    <a:pt x="160020" y="354548"/>
                    <a:pt x="157480" y="354548"/>
                  </a:cubicBezTo>
                  <a:cubicBezTo>
                    <a:pt x="153670" y="355818"/>
                    <a:pt x="146050" y="363438"/>
                    <a:pt x="146050" y="363438"/>
                  </a:cubicBezTo>
                  <a:cubicBezTo>
                    <a:pt x="146050" y="363438"/>
                    <a:pt x="139700" y="365978"/>
                    <a:pt x="135890" y="367248"/>
                  </a:cubicBezTo>
                  <a:cubicBezTo>
                    <a:pt x="133350" y="368518"/>
                    <a:pt x="125730" y="371058"/>
                    <a:pt x="125730" y="371058"/>
                  </a:cubicBezTo>
                  <a:cubicBezTo>
                    <a:pt x="125730" y="371058"/>
                    <a:pt x="119380" y="372328"/>
                    <a:pt x="115570" y="372328"/>
                  </a:cubicBezTo>
                  <a:cubicBezTo>
                    <a:pt x="111760" y="372328"/>
                    <a:pt x="105410" y="373598"/>
                    <a:pt x="105410" y="373598"/>
                  </a:cubicBezTo>
                  <a:cubicBezTo>
                    <a:pt x="104140" y="373598"/>
                    <a:pt x="97790" y="372328"/>
                    <a:pt x="93980" y="372328"/>
                  </a:cubicBezTo>
                  <a:cubicBezTo>
                    <a:pt x="90170" y="372328"/>
                    <a:pt x="83820" y="371058"/>
                    <a:pt x="83820" y="371058"/>
                  </a:cubicBezTo>
                  <a:cubicBezTo>
                    <a:pt x="83820" y="371058"/>
                    <a:pt x="77470" y="368518"/>
                    <a:pt x="73660" y="367248"/>
                  </a:cubicBezTo>
                  <a:cubicBezTo>
                    <a:pt x="69850" y="365978"/>
                    <a:pt x="63500" y="363438"/>
                    <a:pt x="63500" y="363438"/>
                  </a:cubicBezTo>
                  <a:cubicBezTo>
                    <a:pt x="63500" y="363438"/>
                    <a:pt x="57150" y="359628"/>
                    <a:pt x="54610" y="358358"/>
                  </a:cubicBezTo>
                  <a:cubicBezTo>
                    <a:pt x="52070" y="355818"/>
                    <a:pt x="45720" y="352008"/>
                    <a:pt x="45720" y="352008"/>
                  </a:cubicBezTo>
                  <a:cubicBezTo>
                    <a:pt x="45720" y="352008"/>
                    <a:pt x="40640" y="346928"/>
                    <a:pt x="38100" y="344388"/>
                  </a:cubicBezTo>
                  <a:cubicBezTo>
                    <a:pt x="35560" y="340578"/>
                    <a:pt x="31750" y="335498"/>
                    <a:pt x="31750" y="335498"/>
                  </a:cubicBezTo>
                  <a:cubicBezTo>
                    <a:pt x="31750" y="335498"/>
                    <a:pt x="27940" y="329148"/>
                    <a:pt x="26670" y="326608"/>
                  </a:cubicBezTo>
                  <a:cubicBezTo>
                    <a:pt x="24130" y="322798"/>
                    <a:pt x="21590" y="317718"/>
                    <a:pt x="21590" y="316448"/>
                  </a:cubicBezTo>
                  <a:cubicBezTo>
                    <a:pt x="21590" y="316448"/>
                    <a:pt x="19050" y="310098"/>
                    <a:pt x="19050" y="306288"/>
                  </a:cubicBezTo>
                  <a:cubicBezTo>
                    <a:pt x="17780" y="302478"/>
                    <a:pt x="16510" y="296128"/>
                    <a:pt x="16510" y="296128"/>
                  </a:cubicBezTo>
                  <a:cubicBezTo>
                    <a:pt x="16510" y="296128"/>
                    <a:pt x="16510" y="288508"/>
                    <a:pt x="15240" y="285968"/>
                  </a:cubicBezTo>
                  <a:cubicBezTo>
                    <a:pt x="15240" y="283428"/>
                    <a:pt x="16510" y="280888"/>
                    <a:pt x="15240" y="279618"/>
                  </a:cubicBezTo>
                  <a:cubicBezTo>
                    <a:pt x="15240" y="278348"/>
                    <a:pt x="15240" y="278348"/>
                    <a:pt x="15240" y="278348"/>
                  </a:cubicBezTo>
                  <a:cubicBezTo>
                    <a:pt x="15240" y="275808"/>
                    <a:pt x="11430" y="268188"/>
                    <a:pt x="11430" y="268188"/>
                  </a:cubicBezTo>
                  <a:cubicBezTo>
                    <a:pt x="11430" y="268188"/>
                    <a:pt x="11430" y="260568"/>
                    <a:pt x="10160" y="256758"/>
                  </a:cubicBezTo>
                  <a:cubicBezTo>
                    <a:pt x="10160" y="255488"/>
                    <a:pt x="10160" y="251678"/>
                    <a:pt x="10160" y="251678"/>
                  </a:cubicBezTo>
                  <a:cubicBezTo>
                    <a:pt x="10160" y="251678"/>
                    <a:pt x="10160" y="250408"/>
                    <a:pt x="10160" y="250408"/>
                  </a:cubicBezTo>
                  <a:cubicBezTo>
                    <a:pt x="8890" y="250408"/>
                    <a:pt x="7620" y="244058"/>
                    <a:pt x="6350" y="240248"/>
                  </a:cubicBezTo>
                  <a:cubicBezTo>
                    <a:pt x="5080" y="237708"/>
                    <a:pt x="2540" y="231358"/>
                    <a:pt x="2540" y="231358"/>
                  </a:cubicBezTo>
                  <a:cubicBezTo>
                    <a:pt x="2540" y="230088"/>
                    <a:pt x="1270" y="223738"/>
                    <a:pt x="1270" y="219928"/>
                  </a:cubicBezTo>
                  <a:cubicBezTo>
                    <a:pt x="1270" y="216118"/>
                    <a:pt x="0" y="209768"/>
                    <a:pt x="0" y="20976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07818" y="9170670"/>
            <a:ext cx="121920" cy="312420"/>
            <a:chOff x="0" y="0"/>
            <a:chExt cx="162560" cy="4165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194" y="50800"/>
              <a:ext cx="64701" cy="314960"/>
            </a:xfrm>
            <a:custGeom>
              <a:avLst/>
              <a:gdLst/>
              <a:ahLst/>
              <a:cxnLst/>
              <a:rect r="r" b="b" t="t" l="l"/>
              <a:pathLst>
                <a:path h="314960" w="64701">
                  <a:moveTo>
                    <a:pt x="59026" y="53340"/>
                  </a:moveTo>
                  <a:cubicBezTo>
                    <a:pt x="55216" y="74930"/>
                    <a:pt x="47596" y="73660"/>
                    <a:pt x="45056" y="69850"/>
                  </a:cubicBezTo>
                  <a:cubicBezTo>
                    <a:pt x="39976" y="62230"/>
                    <a:pt x="41246" y="26670"/>
                    <a:pt x="46326" y="21590"/>
                  </a:cubicBezTo>
                  <a:cubicBezTo>
                    <a:pt x="48866" y="19050"/>
                    <a:pt x="56486" y="19050"/>
                    <a:pt x="59026" y="21590"/>
                  </a:cubicBezTo>
                  <a:cubicBezTo>
                    <a:pt x="65376" y="27940"/>
                    <a:pt x="66646" y="66040"/>
                    <a:pt x="61566" y="78740"/>
                  </a:cubicBezTo>
                  <a:cubicBezTo>
                    <a:pt x="59026" y="85090"/>
                    <a:pt x="51406" y="93980"/>
                    <a:pt x="47596" y="92710"/>
                  </a:cubicBezTo>
                  <a:cubicBezTo>
                    <a:pt x="41246" y="90170"/>
                    <a:pt x="38706" y="27940"/>
                    <a:pt x="41246" y="27940"/>
                  </a:cubicBezTo>
                  <a:cubicBezTo>
                    <a:pt x="42516" y="27940"/>
                    <a:pt x="57756" y="76200"/>
                    <a:pt x="56486" y="92710"/>
                  </a:cubicBezTo>
                  <a:cubicBezTo>
                    <a:pt x="55216" y="104140"/>
                    <a:pt x="47596" y="120650"/>
                    <a:pt x="43786" y="120650"/>
                  </a:cubicBezTo>
                  <a:cubicBezTo>
                    <a:pt x="38706" y="119380"/>
                    <a:pt x="31086" y="52070"/>
                    <a:pt x="34896" y="34290"/>
                  </a:cubicBezTo>
                  <a:cubicBezTo>
                    <a:pt x="36166" y="25400"/>
                    <a:pt x="45056" y="15240"/>
                    <a:pt x="46326" y="15240"/>
                  </a:cubicBezTo>
                  <a:cubicBezTo>
                    <a:pt x="48866" y="16510"/>
                    <a:pt x="37436" y="87630"/>
                    <a:pt x="32356" y="87630"/>
                  </a:cubicBezTo>
                  <a:cubicBezTo>
                    <a:pt x="28546" y="87630"/>
                    <a:pt x="20926" y="40640"/>
                    <a:pt x="19656" y="26670"/>
                  </a:cubicBezTo>
                  <a:cubicBezTo>
                    <a:pt x="19656" y="19050"/>
                    <a:pt x="18386" y="11430"/>
                    <a:pt x="20926" y="8890"/>
                  </a:cubicBezTo>
                  <a:cubicBezTo>
                    <a:pt x="23466" y="7620"/>
                    <a:pt x="29816" y="8890"/>
                    <a:pt x="32356" y="12700"/>
                  </a:cubicBezTo>
                  <a:cubicBezTo>
                    <a:pt x="37436" y="20320"/>
                    <a:pt x="29816" y="72390"/>
                    <a:pt x="23466" y="76200"/>
                  </a:cubicBezTo>
                  <a:cubicBezTo>
                    <a:pt x="20926" y="77470"/>
                    <a:pt x="14576" y="73660"/>
                    <a:pt x="12036" y="69850"/>
                  </a:cubicBezTo>
                  <a:cubicBezTo>
                    <a:pt x="6956" y="62230"/>
                    <a:pt x="9496" y="17780"/>
                    <a:pt x="10766" y="17780"/>
                  </a:cubicBezTo>
                  <a:cubicBezTo>
                    <a:pt x="13306" y="17780"/>
                    <a:pt x="52676" y="234950"/>
                    <a:pt x="41246" y="259080"/>
                  </a:cubicBezTo>
                  <a:cubicBezTo>
                    <a:pt x="37436" y="265430"/>
                    <a:pt x="29816" y="269240"/>
                    <a:pt x="27276" y="267970"/>
                  </a:cubicBezTo>
                  <a:cubicBezTo>
                    <a:pt x="20926" y="262890"/>
                    <a:pt x="23466" y="190500"/>
                    <a:pt x="32356" y="182880"/>
                  </a:cubicBezTo>
                  <a:cubicBezTo>
                    <a:pt x="34896" y="180340"/>
                    <a:pt x="41246" y="180340"/>
                    <a:pt x="45056" y="182880"/>
                  </a:cubicBezTo>
                  <a:cubicBezTo>
                    <a:pt x="51406" y="190500"/>
                    <a:pt x="52676" y="252730"/>
                    <a:pt x="46326" y="255270"/>
                  </a:cubicBezTo>
                  <a:cubicBezTo>
                    <a:pt x="42516" y="257810"/>
                    <a:pt x="32356" y="242570"/>
                    <a:pt x="31086" y="243840"/>
                  </a:cubicBezTo>
                  <a:cubicBezTo>
                    <a:pt x="29816" y="245110"/>
                    <a:pt x="51406" y="276860"/>
                    <a:pt x="48866" y="280670"/>
                  </a:cubicBezTo>
                  <a:cubicBezTo>
                    <a:pt x="47596" y="283210"/>
                    <a:pt x="39976" y="283210"/>
                    <a:pt x="36166" y="280670"/>
                  </a:cubicBezTo>
                  <a:cubicBezTo>
                    <a:pt x="28546" y="274320"/>
                    <a:pt x="22196" y="227330"/>
                    <a:pt x="27276" y="218440"/>
                  </a:cubicBezTo>
                  <a:cubicBezTo>
                    <a:pt x="28546" y="214630"/>
                    <a:pt x="34896" y="212090"/>
                    <a:pt x="37436" y="214630"/>
                  </a:cubicBezTo>
                  <a:cubicBezTo>
                    <a:pt x="43786" y="217170"/>
                    <a:pt x="52676" y="273050"/>
                    <a:pt x="50136" y="274320"/>
                  </a:cubicBezTo>
                  <a:cubicBezTo>
                    <a:pt x="47596" y="275590"/>
                    <a:pt x="34896" y="243840"/>
                    <a:pt x="32356" y="243840"/>
                  </a:cubicBezTo>
                  <a:cubicBezTo>
                    <a:pt x="29816" y="245110"/>
                    <a:pt x="34896" y="269240"/>
                    <a:pt x="33626" y="269240"/>
                  </a:cubicBezTo>
                  <a:cubicBezTo>
                    <a:pt x="31086" y="270510"/>
                    <a:pt x="18386" y="254000"/>
                    <a:pt x="19656" y="252730"/>
                  </a:cubicBezTo>
                  <a:cubicBezTo>
                    <a:pt x="19656" y="251460"/>
                    <a:pt x="31086" y="255270"/>
                    <a:pt x="34896" y="260350"/>
                  </a:cubicBezTo>
                  <a:cubicBezTo>
                    <a:pt x="41246" y="269240"/>
                    <a:pt x="43786" y="313690"/>
                    <a:pt x="41246" y="314960"/>
                  </a:cubicBezTo>
                  <a:cubicBezTo>
                    <a:pt x="38706" y="314960"/>
                    <a:pt x="18386" y="276860"/>
                    <a:pt x="22196" y="269240"/>
                  </a:cubicBezTo>
                  <a:cubicBezTo>
                    <a:pt x="23466" y="266700"/>
                    <a:pt x="31086" y="262890"/>
                    <a:pt x="33626" y="265430"/>
                  </a:cubicBezTo>
                  <a:cubicBezTo>
                    <a:pt x="38706" y="267970"/>
                    <a:pt x="37436" y="312420"/>
                    <a:pt x="34896" y="312420"/>
                  </a:cubicBezTo>
                  <a:cubicBezTo>
                    <a:pt x="31086" y="313690"/>
                    <a:pt x="10766" y="256540"/>
                    <a:pt x="12036" y="256540"/>
                  </a:cubicBezTo>
                  <a:cubicBezTo>
                    <a:pt x="13306" y="256540"/>
                    <a:pt x="27276" y="284480"/>
                    <a:pt x="28546" y="284480"/>
                  </a:cubicBezTo>
                  <a:cubicBezTo>
                    <a:pt x="29816" y="283210"/>
                    <a:pt x="12036" y="247650"/>
                    <a:pt x="14576" y="240030"/>
                  </a:cubicBezTo>
                  <a:cubicBezTo>
                    <a:pt x="17116" y="236220"/>
                    <a:pt x="23466" y="233680"/>
                    <a:pt x="26006" y="234950"/>
                  </a:cubicBezTo>
                  <a:cubicBezTo>
                    <a:pt x="31086" y="237490"/>
                    <a:pt x="38706" y="276860"/>
                    <a:pt x="34896" y="279400"/>
                  </a:cubicBezTo>
                  <a:cubicBezTo>
                    <a:pt x="31086" y="281940"/>
                    <a:pt x="20926" y="275590"/>
                    <a:pt x="17116" y="270510"/>
                  </a:cubicBezTo>
                  <a:cubicBezTo>
                    <a:pt x="10766" y="260350"/>
                    <a:pt x="9496" y="224790"/>
                    <a:pt x="14576" y="218440"/>
                  </a:cubicBezTo>
                  <a:cubicBezTo>
                    <a:pt x="17116" y="214630"/>
                    <a:pt x="23466" y="213360"/>
                    <a:pt x="26006" y="215900"/>
                  </a:cubicBezTo>
                  <a:cubicBezTo>
                    <a:pt x="31086" y="219710"/>
                    <a:pt x="20926" y="251460"/>
                    <a:pt x="27276" y="261620"/>
                  </a:cubicBezTo>
                  <a:cubicBezTo>
                    <a:pt x="32356" y="270510"/>
                    <a:pt x="53946" y="278130"/>
                    <a:pt x="52676" y="279400"/>
                  </a:cubicBezTo>
                  <a:cubicBezTo>
                    <a:pt x="52676" y="280670"/>
                    <a:pt x="22196" y="276860"/>
                    <a:pt x="15846" y="266700"/>
                  </a:cubicBezTo>
                  <a:cubicBezTo>
                    <a:pt x="9496" y="256540"/>
                    <a:pt x="20926" y="213360"/>
                    <a:pt x="23466" y="213360"/>
                  </a:cubicBezTo>
                  <a:cubicBezTo>
                    <a:pt x="27276" y="213360"/>
                    <a:pt x="39976" y="271780"/>
                    <a:pt x="34896" y="279400"/>
                  </a:cubicBezTo>
                  <a:cubicBezTo>
                    <a:pt x="32356" y="281940"/>
                    <a:pt x="26006" y="283210"/>
                    <a:pt x="22196" y="280670"/>
                  </a:cubicBezTo>
                  <a:cubicBezTo>
                    <a:pt x="17116" y="276860"/>
                    <a:pt x="10766" y="246380"/>
                    <a:pt x="14576" y="240030"/>
                  </a:cubicBezTo>
                  <a:cubicBezTo>
                    <a:pt x="17116" y="236220"/>
                    <a:pt x="24736" y="234950"/>
                    <a:pt x="27276" y="237490"/>
                  </a:cubicBezTo>
                  <a:cubicBezTo>
                    <a:pt x="33626" y="242570"/>
                    <a:pt x="33626" y="294640"/>
                    <a:pt x="29816" y="295910"/>
                  </a:cubicBezTo>
                  <a:cubicBezTo>
                    <a:pt x="27276" y="295910"/>
                    <a:pt x="5686" y="259080"/>
                    <a:pt x="8226" y="255270"/>
                  </a:cubicBezTo>
                  <a:cubicBezTo>
                    <a:pt x="10766" y="252730"/>
                    <a:pt x="23466" y="255270"/>
                    <a:pt x="27276" y="260350"/>
                  </a:cubicBezTo>
                  <a:cubicBezTo>
                    <a:pt x="33626" y="267970"/>
                    <a:pt x="29816" y="307340"/>
                    <a:pt x="27276" y="308610"/>
                  </a:cubicBezTo>
                  <a:cubicBezTo>
                    <a:pt x="24736" y="308610"/>
                    <a:pt x="6956" y="269240"/>
                    <a:pt x="10766" y="264160"/>
                  </a:cubicBezTo>
                  <a:cubicBezTo>
                    <a:pt x="13306" y="260350"/>
                    <a:pt x="26006" y="260350"/>
                    <a:pt x="29816" y="264160"/>
                  </a:cubicBezTo>
                  <a:cubicBezTo>
                    <a:pt x="36166" y="269240"/>
                    <a:pt x="36166" y="312420"/>
                    <a:pt x="34896" y="312420"/>
                  </a:cubicBezTo>
                  <a:cubicBezTo>
                    <a:pt x="33626" y="312420"/>
                    <a:pt x="18386" y="274320"/>
                    <a:pt x="22196" y="267970"/>
                  </a:cubicBezTo>
                  <a:cubicBezTo>
                    <a:pt x="23466" y="265430"/>
                    <a:pt x="29816" y="262890"/>
                    <a:pt x="33626" y="265430"/>
                  </a:cubicBezTo>
                  <a:cubicBezTo>
                    <a:pt x="39976" y="269240"/>
                    <a:pt x="48866" y="307340"/>
                    <a:pt x="45056" y="312420"/>
                  </a:cubicBezTo>
                  <a:cubicBezTo>
                    <a:pt x="42516" y="313690"/>
                    <a:pt x="37436" y="313690"/>
                    <a:pt x="33626" y="311150"/>
                  </a:cubicBezTo>
                  <a:cubicBezTo>
                    <a:pt x="26006" y="304800"/>
                    <a:pt x="15846" y="262890"/>
                    <a:pt x="19656" y="254000"/>
                  </a:cubicBezTo>
                  <a:cubicBezTo>
                    <a:pt x="20926" y="250190"/>
                    <a:pt x="24736" y="246380"/>
                    <a:pt x="28546" y="247650"/>
                  </a:cubicBezTo>
                  <a:cubicBezTo>
                    <a:pt x="32356" y="247650"/>
                    <a:pt x="41246" y="257810"/>
                    <a:pt x="42516" y="262890"/>
                  </a:cubicBezTo>
                  <a:cubicBezTo>
                    <a:pt x="42516" y="267970"/>
                    <a:pt x="37436" y="280670"/>
                    <a:pt x="34896" y="280670"/>
                  </a:cubicBezTo>
                  <a:cubicBezTo>
                    <a:pt x="31086" y="280670"/>
                    <a:pt x="15846" y="250190"/>
                    <a:pt x="19656" y="245110"/>
                  </a:cubicBezTo>
                  <a:cubicBezTo>
                    <a:pt x="20926" y="241300"/>
                    <a:pt x="32356" y="238760"/>
                    <a:pt x="37436" y="241300"/>
                  </a:cubicBezTo>
                  <a:cubicBezTo>
                    <a:pt x="43786" y="245110"/>
                    <a:pt x="56486" y="274320"/>
                    <a:pt x="53946" y="276860"/>
                  </a:cubicBezTo>
                  <a:cubicBezTo>
                    <a:pt x="51406" y="279400"/>
                    <a:pt x="39976" y="275590"/>
                    <a:pt x="34896" y="269240"/>
                  </a:cubicBezTo>
                  <a:cubicBezTo>
                    <a:pt x="27276" y="261620"/>
                    <a:pt x="22196" y="226060"/>
                    <a:pt x="27276" y="218440"/>
                  </a:cubicBezTo>
                  <a:cubicBezTo>
                    <a:pt x="28546" y="215900"/>
                    <a:pt x="34896" y="213360"/>
                    <a:pt x="38706" y="215900"/>
                  </a:cubicBezTo>
                  <a:cubicBezTo>
                    <a:pt x="45056" y="219710"/>
                    <a:pt x="53946" y="274320"/>
                    <a:pt x="48866" y="280670"/>
                  </a:cubicBezTo>
                  <a:cubicBezTo>
                    <a:pt x="46326" y="284480"/>
                    <a:pt x="39976" y="284480"/>
                    <a:pt x="36166" y="281940"/>
                  </a:cubicBezTo>
                  <a:cubicBezTo>
                    <a:pt x="31086" y="278130"/>
                    <a:pt x="24736" y="252730"/>
                    <a:pt x="28546" y="246380"/>
                  </a:cubicBezTo>
                  <a:cubicBezTo>
                    <a:pt x="29816" y="241300"/>
                    <a:pt x="37436" y="236220"/>
                    <a:pt x="41246" y="237490"/>
                  </a:cubicBezTo>
                  <a:cubicBezTo>
                    <a:pt x="45056" y="238760"/>
                    <a:pt x="52676" y="257810"/>
                    <a:pt x="51406" y="261620"/>
                  </a:cubicBezTo>
                  <a:cubicBezTo>
                    <a:pt x="48866" y="264160"/>
                    <a:pt x="39976" y="266700"/>
                    <a:pt x="36166" y="264160"/>
                  </a:cubicBezTo>
                  <a:cubicBezTo>
                    <a:pt x="32356" y="261620"/>
                    <a:pt x="32356" y="247650"/>
                    <a:pt x="31086" y="236220"/>
                  </a:cubicBezTo>
                  <a:cubicBezTo>
                    <a:pt x="29816" y="220980"/>
                    <a:pt x="26006" y="186690"/>
                    <a:pt x="32356" y="182880"/>
                  </a:cubicBezTo>
                  <a:cubicBezTo>
                    <a:pt x="34896" y="180340"/>
                    <a:pt x="42516" y="181610"/>
                    <a:pt x="46326" y="185420"/>
                  </a:cubicBezTo>
                  <a:cubicBezTo>
                    <a:pt x="52676" y="195580"/>
                    <a:pt x="47596" y="259080"/>
                    <a:pt x="39976" y="267970"/>
                  </a:cubicBezTo>
                  <a:cubicBezTo>
                    <a:pt x="36166" y="270510"/>
                    <a:pt x="31086" y="270510"/>
                    <a:pt x="27276" y="267970"/>
                  </a:cubicBezTo>
                  <a:cubicBezTo>
                    <a:pt x="13306" y="255270"/>
                    <a:pt x="-3204" y="95250"/>
                    <a:pt x="8226" y="73660"/>
                  </a:cubicBezTo>
                  <a:cubicBezTo>
                    <a:pt x="12036" y="67310"/>
                    <a:pt x="22196" y="64770"/>
                    <a:pt x="23466" y="64770"/>
                  </a:cubicBezTo>
                  <a:cubicBezTo>
                    <a:pt x="23466" y="66040"/>
                    <a:pt x="15846" y="77470"/>
                    <a:pt x="12036" y="77470"/>
                  </a:cubicBezTo>
                  <a:cubicBezTo>
                    <a:pt x="8226" y="77470"/>
                    <a:pt x="1876" y="72390"/>
                    <a:pt x="606" y="66040"/>
                  </a:cubicBezTo>
                  <a:cubicBezTo>
                    <a:pt x="-3204" y="54610"/>
                    <a:pt x="12036" y="2540"/>
                    <a:pt x="15846" y="2540"/>
                  </a:cubicBezTo>
                  <a:cubicBezTo>
                    <a:pt x="20926" y="2540"/>
                    <a:pt x="32356" y="68580"/>
                    <a:pt x="27276" y="72390"/>
                  </a:cubicBezTo>
                  <a:cubicBezTo>
                    <a:pt x="24736" y="73660"/>
                    <a:pt x="15846" y="67310"/>
                    <a:pt x="13306" y="62230"/>
                  </a:cubicBezTo>
                  <a:cubicBezTo>
                    <a:pt x="9496" y="52070"/>
                    <a:pt x="24736" y="7620"/>
                    <a:pt x="28546" y="7620"/>
                  </a:cubicBezTo>
                  <a:cubicBezTo>
                    <a:pt x="32356" y="7620"/>
                    <a:pt x="41246" y="83820"/>
                    <a:pt x="36166" y="85090"/>
                  </a:cubicBezTo>
                  <a:cubicBezTo>
                    <a:pt x="33626" y="86360"/>
                    <a:pt x="20926" y="71120"/>
                    <a:pt x="19656" y="60960"/>
                  </a:cubicBezTo>
                  <a:cubicBezTo>
                    <a:pt x="17116" y="45720"/>
                    <a:pt x="37436" y="0"/>
                    <a:pt x="42516" y="0"/>
                  </a:cubicBezTo>
                  <a:cubicBezTo>
                    <a:pt x="48866" y="1270"/>
                    <a:pt x="51406" y="120650"/>
                    <a:pt x="48866" y="120650"/>
                  </a:cubicBezTo>
                  <a:cubicBezTo>
                    <a:pt x="46326" y="121920"/>
                    <a:pt x="24736" y="44450"/>
                    <a:pt x="31086" y="30480"/>
                  </a:cubicBezTo>
                  <a:cubicBezTo>
                    <a:pt x="34896" y="25400"/>
                    <a:pt x="45056" y="20320"/>
                    <a:pt x="48866" y="22860"/>
                  </a:cubicBezTo>
                  <a:cubicBezTo>
                    <a:pt x="56486" y="27940"/>
                    <a:pt x="48866" y="87630"/>
                    <a:pt x="48866" y="87630"/>
                  </a:cubicBezTo>
                  <a:cubicBezTo>
                    <a:pt x="48866" y="87630"/>
                    <a:pt x="39976" y="27940"/>
                    <a:pt x="46326" y="21590"/>
                  </a:cubicBezTo>
                  <a:cubicBezTo>
                    <a:pt x="48866" y="19050"/>
                    <a:pt x="56486" y="20320"/>
                    <a:pt x="59026" y="22860"/>
                  </a:cubicBezTo>
                  <a:cubicBezTo>
                    <a:pt x="64106" y="29210"/>
                    <a:pt x="64106" y="64770"/>
                    <a:pt x="59026" y="69850"/>
                  </a:cubicBezTo>
                  <a:cubicBezTo>
                    <a:pt x="56486" y="73660"/>
                    <a:pt x="48866" y="73660"/>
                    <a:pt x="47596" y="71120"/>
                  </a:cubicBezTo>
                  <a:cubicBezTo>
                    <a:pt x="43786" y="68580"/>
                    <a:pt x="43786" y="53340"/>
                    <a:pt x="47596" y="50800"/>
                  </a:cubicBezTo>
                  <a:cubicBezTo>
                    <a:pt x="48866" y="48260"/>
                    <a:pt x="59026" y="53340"/>
                    <a:pt x="59026" y="533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24962" y="9186862"/>
            <a:ext cx="113348" cy="141922"/>
            <a:chOff x="0" y="0"/>
            <a:chExt cx="151130" cy="1892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50637"/>
              <a:ext cx="49530" cy="88358"/>
            </a:xfrm>
            <a:custGeom>
              <a:avLst/>
              <a:gdLst/>
              <a:ahLst/>
              <a:cxnLst/>
              <a:rect r="r" b="b" t="t" l="l"/>
              <a:pathLst>
                <a:path h="88358" w="49530">
                  <a:moveTo>
                    <a:pt x="49530" y="10323"/>
                  </a:moveTo>
                  <a:cubicBezTo>
                    <a:pt x="35560" y="20483"/>
                    <a:pt x="26670" y="10323"/>
                    <a:pt x="26670" y="11593"/>
                  </a:cubicBezTo>
                  <a:cubicBezTo>
                    <a:pt x="26670" y="11593"/>
                    <a:pt x="38100" y="19213"/>
                    <a:pt x="40640" y="25563"/>
                  </a:cubicBezTo>
                  <a:cubicBezTo>
                    <a:pt x="43180" y="33183"/>
                    <a:pt x="40640" y="54773"/>
                    <a:pt x="38100" y="54773"/>
                  </a:cubicBezTo>
                  <a:cubicBezTo>
                    <a:pt x="35560" y="56043"/>
                    <a:pt x="27940" y="34453"/>
                    <a:pt x="25400" y="35723"/>
                  </a:cubicBezTo>
                  <a:cubicBezTo>
                    <a:pt x="22860" y="36993"/>
                    <a:pt x="27940" y="81443"/>
                    <a:pt x="30480" y="81443"/>
                  </a:cubicBezTo>
                  <a:cubicBezTo>
                    <a:pt x="31750" y="81443"/>
                    <a:pt x="35560" y="54773"/>
                    <a:pt x="35560" y="54773"/>
                  </a:cubicBezTo>
                  <a:cubicBezTo>
                    <a:pt x="34290" y="54773"/>
                    <a:pt x="33020" y="72553"/>
                    <a:pt x="29210" y="73823"/>
                  </a:cubicBezTo>
                  <a:cubicBezTo>
                    <a:pt x="25400" y="75093"/>
                    <a:pt x="11430" y="67473"/>
                    <a:pt x="11430" y="63663"/>
                  </a:cubicBezTo>
                  <a:cubicBezTo>
                    <a:pt x="11430" y="61123"/>
                    <a:pt x="20320" y="56043"/>
                    <a:pt x="19050" y="54773"/>
                  </a:cubicBezTo>
                  <a:cubicBezTo>
                    <a:pt x="19050" y="54773"/>
                    <a:pt x="11430" y="62393"/>
                    <a:pt x="10160" y="61123"/>
                  </a:cubicBezTo>
                  <a:cubicBezTo>
                    <a:pt x="10160" y="61123"/>
                    <a:pt x="20320" y="42073"/>
                    <a:pt x="24130" y="42073"/>
                  </a:cubicBezTo>
                  <a:cubicBezTo>
                    <a:pt x="29210" y="42073"/>
                    <a:pt x="39370" y="68743"/>
                    <a:pt x="36830" y="71283"/>
                  </a:cubicBezTo>
                  <a:cubicBezTo>
                    <a:pt x="34290" y="75093"/>
                    <a:pt x="16510" y="71283"/>
                    <a:pt x="15240" y="66203"/>
                  </a:cubicBezTo>
                  <a:cubicBezTo>
                    <a:pt x="12700" y="62393"/>
                    <a:pt x="27940" y="44613"/>
                    <a:pt x="27940" y="44613"/>
                  </a:cubicBezTo>
                  <a:cubicBezTo>
                    <a:pt x="27940" y="44613"/>
                    <a:pt x="22860" y="54773"/>
                    <a:pt x="20320" y="56043"/>
                  </a:cubicBezTo>
                  <a:cubicBezTo>
                    <a:pt x="15240" y="57313"/>
                    <a:pt x="0" y="47153"/>
                    <a:pt x="0" y="43343"/>
                  </a:cubicBezTo>
                  <a:cubicBezTo>
                    <a:pt x="1270" y="39533"/>
                    <a:pt x="19050" y="31913"/>
                    <a:pt x="24130" y="33183"/>
                  </a:cubicBezTo>
                  <a:cubicBezTo>
                    <a:pt x="29210" y="35723"/>
                    <a:pt x="35560" y="53503"/>
                    <a:pt x="33020" y="57313"/>
                  </a:cubicBezTo>
                  <a:cubicBezTo>
                    <a:pt x="30480" y="61123"/>
                    <a:pt x="17780" y="62393"/>
                    <a:pt x="16510" y="59853"/>
                  </a:cubicBezTo>
                  <a:cubicBezTo>
                    <a:pt x="15240" y="57313"/>
                    <a:pt x="22860" y="42073"/>
                    <a:pt x="26670" y="42073"/>
                  </a:cubicBezTo>
                  <a:cubicBezTo>
                    <a:pt x="30480" y="42073"/>
                    <a:pt x="38100" y="54773"/>
                    <a:pt x="36830" y="58583"/>
                  </a:cubicBezTo>
                  <a:cubicBezTo>
                    <a:pt x="35560" y="63663"/>
                    <a:pt x="26670" y="68743"/>
                    <a:pt x="24130" y="68743"/>
                  </a:cubicBezTo>
                  <a:cubicBezTo>
                    <a:pt x="20320" y="67473"/>
                    <a:pt x="13970" y="52233"/>
                    <a:pt x="15240" y="49693"/>
                  </a:cubicBezTo>
                  <a:cubicBezTo>
                    <a:pt x="17780" y="45883"/>
                    <a:pt x="33020" y="43343"/>
                    <a:pt x="34290" y="45883"/>
                  </a:cubicBezTo>
                  <a:cubicBezTo>
                    <a:pt x="36830" y="48423"/>
                    <a:pt x="24130" y="70013"/>
                    <a:pt x="20320" y="70013"/>
                  </a:cubicBezTo>
                  <a:cubicBezTo>
                    <a:pt x="17780" y="70013"/>
                    <a:pt x="11430" y="57313"/>
                    <a:pt x="12700" y="57313"/>
                  </a:cubicBezTo>
                  <a:cubicBezTo>
                    <a:pt x="13970" y="56043"/>
                    <a:pt x="26670" y="67473"/>
                    <a:pt x="29210" y="66203"/>
                  </a:cubicBezTo>
                  <a:cubicBezTo>
                    <a:pt x="31750" y="64933"/>
                    <a:pt x="24130" y="48423"/>
                    <a:pt x="26670" y="45883"/>
                  </a:cubicBezTo>
                  <a:cubicBezTo>
                    <a:pt x="27940" y="44613"/>
                    <a:pt x="35560" y="45883"/>
                    <a:pt x="36830" y="48423"/>
                  </a:cubicBezTo>
                  <a:cubicBezTo>
                    <a:pt x="41910" y="54773"/>
                    <a:pt x="41910" y="82713"/>
                    <a:pt x="36830" y="86523"/>
                  </a:cubicBezTo>
                  <a:cubicBezTo>
                    <a:pt x="33020" y="90333"/>
                    <a:pt x="21590" y="87793"/>
                    <a:pt x="17780" y="82713"/>
                  </a:cubicBezTo>
                  <a:cubicBezTo>
                    <a:pt x="11430" y="76363"/>
                    <a:pt x="12700" y="54773"/>
                    <a:pt x="15240" y="44613"/>
                  </a:cubicBezTo>
                  <a:cubicBezTo>
                    <a:pt x="17780" y="35723"/>
                    <a:pt x="26670" y="21753"/>
                    <a:pt x="30480" y="21753"/>
                  </a:cubicBezTo>
                  <a:cubicBezTo>
                    <a:pt x="35560" y="23023"/>
                    <a:pt x="41910" y="50963"/>
                    <a:pt x="39370" y="54773"/>
                  </a:cubicBezTo>
                  <a:cubicBezTo>
                    <a:pt x="36830" y="56043"/>
                    <a:pt x="30480" y="54773"/>
                    <a:pt x="27940" y="50963"/>
                  </a:cubicBezTo>
                  <a:cubicBezTo>
                    <a:pt x="22860" y="45883"/>
                    <a:pt x="21590" y="19213"/>
                    <a:pt x="26670" y="11593"/>
                  </a:cubicBezTo>
                  <a:cubicBezTo>
                    <a:pt x="30480" y="5243"/>
                    <a:pt x="40640" y="-1107"/>
                    <a:pt x="44450" y="163"/>
                  </a:cubicBezTo>
                  <a:cubicBezTo>
                    <a:pt x="46990" y="1433"/>
                    <a:pt x="49530" y="10323"/>
                    <a:pt x="49530" y="1032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22105" y="9318307"/>
            <a:ext cx="130492" cy="133350"/>
            <a:chOff x="0" y="0"/>
            <a:chExt cx="173990" cy="177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116" y="50800"/>
              <a:ext cx="71913" cy="76200"/>
            </a:xfrm>
            <a:custGeom>
              <a:avLst/>
              <a:gdLst/>
              <a:ahLst/>
              <a:cxnLst/>
              <a:rect r="r" b="b" t="t" l="l"/>
              <a:pathLst>
                <a:path h="76200" w="71913">
                  <a:moveTo>
                    <a:pt x="17194" y="50800"/>
                  </a:moveTo>
                  <a:cubicBezTo>
                    <a:pt x="14654" y="66040"/>
                    <a:pt x="29894" y="50800"/>
                    <a:pt x="29894" y="50800"/>
                  </a:cubicBezTo>
                  <a:cubicBezTo>
                    <a:pt x="29894" y="50800"/>
                    <a:pt x="23544" y="58420"/>
                    <a:pt x="21004" y="58420"/>
                  </a:cubicBezTo>
                  <a:cubicBezTo>
                    <a:pt x="18464" y="58420"/>
                    <a:pt x="10844" y="46990"/>
                    <a:pt x="12114" y="44450"/>
                  </a:cubicBezTo>
                  <a:cubicBezTo>
                    <a:pt x="13384" y="41910"/>
                    <a:pt x="22274" y="41910"/>
                    <a:pt x="24814" y="44450"/>
                  </a:cubicBezTo>
                  <a:cubicBezTo>
                    <a:pt x="28624" y="48260"/>
                    <a:pt x="22274" y="76200"/>
                    <a:pt x="22274" y="76200"/>
                  </a:cubicBezTo>
                  <a:cubicBezTo>
                    <a:pt x="22274" y="76200"/>
                    <a:pt x="21004" y="41910"/>
                    <a:pt x="22274" y="41910"/>
                  </a:cubicBezTo>
                  <a:cubicBezTo>
                    <a:pt x="22274" y="41910"/>
                    <a:pt x="21004" y="52070"/>
                    <a:pt x="24814" y="53340"/>
                  </a:cubicBezTo>
                  <a:cubicBezTo>
                    <a:pt x="28624" y="55880"/>
                    <a:pt x="54024" y="43180"/>
                    <a:pt x="55294" y="44450"/>
                  </a:cubicBezTo>
                  <a:cubicBezTo>
                    <a:pt x="56564" y="46990"/>
                    <a:pt x="19734" y="74930"/>
                    <a:pt x="13384" y="73660"/>
                  </a:cubicBezTo>
                  <a:cubicBezTo>
                    <a:pt x="10844" y="72390"/>
                    <a:pt x="9574" y="64770"/>
                    <a:pt x="10844" y="60960"/>
                  </a:cubicBezTo>
                  <a:cubicBezTo>
                    <a:pt x="13384" y="53340"/>
                    <a:pt x="31164" y="43180"/>
                    <a:pt x="40054" y="39370"/>
                  </a:cubicBezTo>
                  <a:cubicBezTo>
                    <a:pt x="47674" y="34290"/>
                    <a:pt x="57834" y="30480"/>
                    <a:pt x="62914" y="31750"/>
                  </a:cubicBezTo>
                  <a:cubicBezTo>
                    <a:pt x="66724" y="33020"/>
                    <a:pt x="71804" y="40640"/>
                    <a:pt x="70534" y="41910"/>
                  </a:cubicBezTo>
                  <a:cubicBezTo>
                    <a:pt x="69264" y="44450"/>
                    <a:pt x="45134" y="39370"/>
                    <a:pt x="42594" y="34290"/>
                  </a:cubicBezTo>
                  <a:cubicBezTo>
                    <a:pt x="40054" y="29210"/>
                    <a:pt x="51484" y="12700"/>
                    <a:pt x="50214" y="11430"/>
                  </a:cubicBezTo>
                  <a:cubicBezTo>
                    <a:pt x="50214" y="11430"/>
                    <a:pt x="36244" y="34290"/>
                    <a:pt x="37514" y="36830"/>
                  </a:cubicBezTo>
                  <a:cubicBezTo>
                    <a:pt x="38784" y="38100"/>
                    <a:pt x="50214" y="31750"/>
                    <a:pt x="50214" y="33020"/>
                  </a:cubicBezTo>
                  <a:cubicBezTo>
                    <a:pt x="50214" y="33020"/>
                    <a:pt x="42594" y="39370"/>
                    <a:pt x="40054" y="39370"/>
                  </a:cubicBezTo>
                  <a:cubicBezTo>
                    <a:pt x="36244" y="38100"/>
                    <a:pt x="29894" y="24130"/>
                    <a:pt x="32434" y="17780"/>
                  </a:cubicBezTo>
                  <a:cubicBezTo>
                    <a:pt x="33704" y="11430"/>
                    <a:pt x="46404" y="0"/>
                    <a:pt x="51484" y="0"/>
                  </a:cubicBezTo>
                  <a:cubicBezTo>
                    <a:pt x="57834" y="1270"/>
                    <a:pt x="66724" y="16510"/>
                    <a:pt x="65454" y="21590"/>
                  </a:cubicBezTo>
                  <a:cubicBezTo>
                    <a:pt x="62914" y="26670"/>
                    <a:pt x="42594" y="34290"/>
                    <a:pt x="42594" y="34290"/>
                  </a:cubicBezTo>
                  <a:cubicBezTo>
                    <a:pt x="42594" y="34290"/>
                    <a:pt x="54024" y="22860"/>
                    <a:pt x="57834" y="24130"/>
                  </a:cubicBezTo>
                  <a:cubicBezTo>
                    <a:pt x="62914" y="25400"/>
                    <a:pt x="73074" y="35560"/>
                    <a:pt x="71804" y="40640"/>
                  </a:cubicBezTo>
                  <a:cubicBezTo>
                    <a:pt x="69264" y="50800"/>
                    <a:pt x="23544" y="74930"/>
                    <a:pt x="13384" y="73660"/>
                  </a:cubicBezTo>
                  <a:cubicBezTo>
                    <a:pt x="9574" y="72390"/>
                    <a:pt x="7034" y="67310"/>
                    <a:pt x="7034" y="63500"/>
                  </a:cubicBezTo>
                  <a:cubicBezTo>
                    <a:pt x="8304" y="57150"/>
                    <a:pt x="38784" y="36830"/>
                    <a:pt x="46404" y="39370"/>
                  </a:cubicBezTo>
                  <a:cubicBezTo>
                    <a:pt x="51484" y="39370"/>
                    <a:pt x="56564" y="49530"/>
                    <a:pt x="55294" y="53340"/>
                  </a:cubicBezTo>
                  <a:cubicBezTo>
                    <a:pt x="52754" y="59690"/>
                    <a:pt x="22274" y="71120"/>
                    <a:pt x="15924" y="66040"/>
                  </a:cubicBezTo>
                  <a:cubicBezTo>
                    <a:pt x="12114" y="63500"/>
                    <a:pt x="12114" y="45720"/>
                    <a:pt x="15924" y="43180"/>
                  </a:cubicBezTo>
                  <a:cubicBezTo>
                    <a:pt x="18464" y="40640"/>
                    <a:pt x="29894" y="43180"/>
                    <a:pt x="32434" y="46990"/>
                  </a:cubicBezTo>
                  <a:cubicBezTo>
                    <a:pt x="34974" y="52070"/>
                    <a:pt x="26084" y="74930"/>
                    <a:pt x="22274" y="76200"/>
                  </a:cubicBezTo>
                  <a:cubicBezTo>
                    <a:pt x="18464" y="76200"/>
                    <a:pt x="9574" y="60960"/>
                    <a:pt x="9574" y="55880"/>
                  </a:cubicBezTo>
                  <a:cubicBezTo>
                    <a:pt x="9574" y="50800"/>
                    <a:pt x="17194" y="43180"/>
                    <a:pt x="21004" y="43180"/>
                  </a:cubicBezTo>
                  <a:cubicBezTo>
                    <a:pt x="23544" y="44450"/>
                    <a:pt x="29894" y="55880"/>
                    <a:pt x="28624" y="58420"/>
                  </a:cubicBezTo>
                  <a:cubicBezTo>
                    <a:pt x="28624" y="60960"/>
                    <a:pt x="17194" y="62230"/>
                    <a:pt x="15924" y="60960"/>
                  </a:cubicBezTo>
                  <a:cubicBezTo>
                    <a:pt x="13384" y="58420"/>
                    <a:pt x="19734" y="40640"/>
                    <a:pt x="21004" y="40640"/>
                  </a:cubicBezTo>
                  <a:cubicBezTo>
                    <a:pt x="22274" y="40640"/>
                    <a:pt x="24814" y="58420"/>
                    <a:pt x="22274" y="60960"/>
                  </a:cubicBezTo>
                  <a:cubicBezTo>
                    <a:pt x="18464" y="62230"/>
                    <a:pt x="1954" y="54610"/>
                    <a:pt x="3224" y="53340"/>
                  </a:cubicBezTo>
                  <a:cubicBezTo>
                    <a:pt x="3224" y="50800"/>
                    <a:pt x="26084" y="44450"/>
                    <a:pt x="28624" y="48260"/>
                  </a:cubicBezTo>
                  <a:cubicBezTo>
                    <a:pt x="31164" y="50800"/>
                    <a:pt x="26084" y="66040"/>
                    <a:pt x="21004" y="68580"/>
                  </a:cubicBezTo>
                  <a:cubicBezTo>
                    <a:pt x="15924" y="71120"/>
                    <a:pt x="1954" y="67310"/>
                    <a:pt x="684" y="63500"/>
                  </a:cubicBezTo>
                  <a:cubicBezTo>
                    <a:pt x="-1856" y="59690"/>
                    <a:pt x="3224" y="45720"/>
                    <a:pt x="7034" y="44450"/>
                  </a:cubicBezTo>
                  <a:cubicBezTo>
                    <a:pt x="9574" y="43180"/>
                    <a:pt x="17194" y="50800"/>
                    <a:pt x="17194" y="508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219248" y="9353550"/>
            <a:ext cx="85725" cy="89535"/>
            <a:chOff x="0" y="0"/>
            <a:chExt cx="114300" cy="119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701" y="50236"/>
              <a:ext cx="11529" cy="18344"/>
            </a:xfrm>
            <a:custGeom>
              <a:avLst/>
              <a:gdLst/>
              <a:ahLst/>
              <a:cxnLst/>
              <a:rect r="r" b="b" t="t" l="l"/>
              <a:pathLst>
                <a:path h="18344" w="11529">
                  <a:moveTo>
                    <a:pt x="10259" y="18344"/>
                  </a:moveTo>
                  <a:cubicBezTo>
                    <a:pt x="1369" y="564"/>
                    <a:pt x="11529" y="564"/>
                    <a:pt x="11529" y="564"/>
                  </a:cubicBezTo>
                  <a:cubicBezTo>
                    <a:pt x="11529" y="564"/>
                    <a:pt x="1369" y="-706"/>
                    <a:pt x="99" y="564"/>
                  </a:cubicBezTo>
                  <a:cubicBezTo>
                    <a:pt x="-1171" y="4374"/>
                    <a:pt x="10259" y="18344"/>
                    <a:pt x="10259" y="183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12580" y="9356407"/>
            <a:ext cx="91440" cy="89535"/>
            <a:chOff x="0" y="0"/>
            <a:chExt cx="121920" cy="1193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12058" cy="15804"/>
            </a:xfrm>
            <a:custGeom>
              <a:avLst/>
              <a:gdLst/>
              <a:ahLst/>
              <a:cxnLst/>
              <a:rect r="r" b="b" t="t" l="l"/>
              <a:pathLst>
                <a:path h="15804" w="12058">
                  <a:moveTo>
                    <a:pt x="10160" y="0"/>
                  </a:moveTo>
                  <a:cubicBezTo>
                    <a:pt x="17780" y="20320"/>
                    <a:pt x="0" y="15240"/>
                    <a:pt x="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217343" y="9351645"/>
            <a:ext cx="91440" cy="88582"/>
            <a:chOff x="0" y="0"/>
            <a:chExt cx="121920" cy="1181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19050" cy="15240"/>
            </a:xfrm>
            <a:custGeom>
              <a:avLst/>
              <a:gdLst/>
              <a:ahLst/>
              <a:cxnLst/>
              <a:rect r="r" b="b" t="t" l="l"/>
              <a:pathLst>
                <a:path h="15240" w="19050">
                  <a:moveTo>
                    <a:pt x="8890" y="15240"/>
                  </a:moveTo>
                  <a:cubicBezTo>
                    <a:pt x="0" y="8890"/>
                    <a:pt x="8890" y="15240"/>
                    <a:pt x="8890" y="15240"/>
                  </a:cubicBezTo>
                  <a:cubicBezTo>
                    <a:pt x="8890" y="15240"/>
                    <a:pt x="0" y="11430"/>
                    <a:pt x="0" y="8890"/>
                  </a:cubicBezTo>
                  <a:cubicBezTo>
                    <a:pt x="0" y="6350"/>
                    <a:pt x="8890" y="0"/>
                    <a:pt x="11430" y="0"/>
                  </a:cubicBezTo>
                  <a:cubicBezTo>
                    <a:pt x="15240" y="1270"/>
                    <a:pt x="19050" y="15240"/>
                    <a:pt x="1905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212580" y="9353550"/>
            <a:ext cx="85725" cy="85725"/>
            <a:chOff x="0" y="0"/>
            <a:chExt cx="114300" cy="1143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0800" y="50800"/>
              <a:ext cx="7515" cy="7868"/>
            </a:xfrm>
            <a:custGeom>
              <a:avLst/>
              <a:gdLst/>
              <a:ahLst/>
              <a:cxnLst/>
              <a:rect r="r" b="b" t="t" l="l"/>
              <a:pathLst>
                <a:path h="7868" w="7515">
                  <a:moveTo>
                    <a:pt x="5080" y="0"/>
                  </a:moveTo>
                  <a:cubicBezTo>
                    <a:pt x="12700" y="1397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215438" y="9343072"/>
            <a:ext cx="85725" cy="92392"/>
            <a:chOff x="0" y="0"/>
            <a:chExt cx="114300" cy="1231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718" y="50458"/>
              <a:ext cx="12782" cy="21932"/>
            </a:xfrm>
            <a:custGeom>
              <a:avLst/>
              <a:gdLst/>
              <a:ahLst/>
              <a:cxnLst/>
              <a:rect r="r" b="b" t="t" l="l"/>
              <a:pathLst>
                <a:path h="21932" w="12782">
                  <a:moveTo>
                    <a:pt x="12782" y="21932"/>
                  </a:moveTo>
                  <a:cubicBezTo>
                    <a:pt x="1352" y="342"/>
                    <a:pt x="11512" y="-928"/>
                    <a:pt x="11512" y="342"/>
                  </a:cubicBezTo>
                  <a:cubicBezTo>
                    <a:pt x="12782" y="2882"/>
                    <a:pt x="-1188" y="14312"/>
                    <a:pt x="82" y="16852"/>
                  </a:cubicBezTo>
                  <a:cubicBezTo>
                    <a:pt x="1352" y="20662"/>
                    <a:pt x="12782" y="21932"/>
                    <a:pt x="12782" y="2193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221152" y="9352598"/>
            <a:ext cx="85725" cy="86677"/>
            <a:chOff x="0" y="0"/>
            <a:chExt cx="114300" cy="115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676" y="50800"/>
              <a:ext cx="12824" cy="13970"/>
            </a:xfrm>
            <a:custGeom>
              <a:avLst/>
              <a:gdLst/>
              <a:ahLst/>
              <a:cxnLst/>
              <a:rect r="r" b="b" t="t" l="l"/>
              <a:pathLst>
                <a:path h="13970" w="12824">
                  <a:moveTo>
                    <a:pt x="12824" y="3810"/>
                  </a:moveTo>
                  <a:cubicBezTo>
                    <a:pt x="124" y="1270"/>
                    <a:pt x="11554" y="0"/>
                    <a:pt x="11554" y="0"/>
                  </a:cubicBezTo>
                  <a:cubicBezTo>
                    <a:pt x="11554" y="1270"/>
                    <a:pt x="1394" y="1270"/>
                    <a:pt x="124" y="3810"/>
                  </a:cubicBezTo>
                  <a:cubicBezTo>
                    <a:pt x="-1146" y="6350"/>
                    <a:pt x="7744" y="13970"/>
                    <a:pt x="7744" y="13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221152" y="9349740"/>
            <a:ext cx="90488" cy="92392"/>
            <a:chOff x="0" y="0"/>
            <a:chExt cx="120650" cy="1231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7688" y="50740"/>
              <a:ext cx="12272" cy="20380"/>
            </a:xfrm>
            <a:custGeom>
              <a:avLst/>
              <a:gdLst/>
              <a:ahLst/>
              <a:cxnLst/>
              <a:rect r="r" b="b" t="t" l="l"/>
              <a:pathLst>
                <a:path h="20380" w="12272">
                  <a:moveTo>
                    <a:pt x="3272" y="5140"/>
                  </a:moveTo>
                  <a:cubicBezTo>
                    <a:pt x="-6888" y="-1210"/>
                    <a:pt x="9622" y="-1210"/>
                    <a:pt x="12162" y="2600"/>
                  </a:cubicBezTo>
                  <a:cubicBezTo>
                    <a:pt x="13432" y="6410"/>
                    <a:pt x="3272" y="20380"/>
                    <a:pt x="3272" y="203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219248" y="9344025"/>
            <a:ext cx="88582" cy="86677"/>
            <a:chOff x="0" y="0"/>
            <a:chExt cx="118110" cy="115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50632"/>
              <a:ext cx="17036" cy="14342"/>
            </a:xfrm>
            <a:custGeom>
              <a:avLst/>
              <a:gdLst/>
              <a:ahLst/>
              <a:cxnLst/>
              <a:rect r="r" b="b" t="t" l="l"/>
              <a:pathLst>
                <a:path h="14342" w="17036">
                  <a:moveTo>
                    <a:pt x="5080" y="5248"/>
                  </a:moveTo>
                  <a:cubicBezTo>
                    <a:pt x="15240" y="168"/>
                    <a:pt x="5080" y="5248"/>
                    <a:pt x="5080" y="5248"/>
                  </a:cubicBezTo>
                  <a:cubicBezTo>
                    <a:pt x="5080" y="5248"/>
                    <a:pt x="12700" y="-1102"/>
                    <a:pt x="15240" y="168"/>
                  </a:cubicBezTo>
                  <a:cubicBezTo>
                    <a:pt x="16510" y="1438"/>
                    <a:pt x="17780" y="11598"/>
                    <a:pt x="16510" y="14138"/>
                  </a:cubicBezTo>
                  <a:cubicBezTo>
                    <a:pt x="13970" y="15408"/>
                    <a:pt x="0" y="10328"/>
                    <a:pt x="0" y="1032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217343" y="9345930"/>
            <a:ext cx="92392" cy="98108"/>
            <a:chOff x="0" y="0"/>
            <a:chExt cx="123190" cy="1308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677" y="50800"/>
              <a:ext cx="21713" cy="29210"/>
            </a:xfrm>
            <a:custGeom>
              <a:avLst/>
              <a:gdLst/>
              <a:ahLst/>
              <a:cxnLst/>
              <a:rect r="r" b="b" t="t" l="l"/>
              <a:pathLst>
                <a:path h="29210" w="21713">
                  <a:moveTo>
                    <a:pt x="21713" y="8890"/>
                  </a:moveTo>
                  <a:cubicBezTo>
                    <a:pt x="7743" y="20320"/>
                    <a:pt x="5203" y="5080"/>
                    <a:pt x="7743" y="3810"/>
                  </a:cubicBezTo>
                  <a:cubicBezTo>
                    <a:pt x="9013" y="2540"/>
                    <a:pt x="17903" y="7620"/>
                    <a:pt x="19173" y="10160"/>
                  </a:cubicBezTo>
                  <a:cubicBezTo>
                    <a:pt x="19173" y="13970"/>
                    <a:pt x="6473" y="27940"/>
                    <a:pt x="3933" y="27940"/>
                  </a:cubicBezTo>
                  <a:cubicBezTo>
                    <a:pt x="1393" y="26670"/>
                    <a:pt x="123" y="8890"/>
                    <a:pt x="1393" y="8890"/>
                  </a:cubicBezTo>
                  <a:cubicBezTo>
                    <a:pt x="2663" y="7620"/>
                    <a:pt x="11553" y="29210"/>
                    <a:pt x="14093" y="29210"/>
                  </a:cubicBezTo>
                  <a:cubicBezTo>
                    <a:pt x="16633" y="29210"/>
                    <a:pt x="19173" y="19050"/>
                    <a:pt x="19173" y="19050"/>
                  </a:cubicBezTo>
                  <a:cubicBezTo>
                    <a:pt x="19173" y="19050"/>
                    <a:pt x="14093" y="29210"/>
                    <a:pt x="11553" y="29210"/>
                  </a:cubicBezTo>
                  <a:cubicBezTo>
                    <a:pt x="7743" y="27940"/>
                    <a:pt x="-1147" y="12700"/>
                    <a:pt x="123" y="10160"/>
                  </a:cubicBezTo>
                  <a:cubicBezTo>
                    <a:pt x="1393" y="8890"/>
                    <a:pt x="11553" y="8890"/>
                    <a:pt x="12823" y="10160"/>
                  </a:cubicBezTo>
                  <a:cubicBezTo>
                    <a:pt x="14093" y="12700"/>
                    <a:pt x="6473" y="27940"/>
                    <a:pt x="5203" y="27940"/>
                  </a:cubicBezTo>
                  <a:cubicBezTo>
                    <a:pt x="3933" y="26670"/>
                    <a:pt x="3933" y="6350"/>
                    <a:pt x="7743" y="3810"/>
                  </a:cubicBezTo>
                  <a:cubicBezTo>
                    <a:pt x="10283" y="2540"/>
                    <a:pt x="17903" y="6350"/>
                    <a:pt x="19173" y="8890"/>
                  </a:cubicBezTo>
                  <a:cubicBezTo>
                    <a:pt x="19173" y="11430"/>
                    <a:pt x="10283" y="21590"/>
                    <a:pt x="9013" y="20320"/>
                  </a:cubicBezTo>
                  <a:cubicBezTo>
                    <a:pt x="7743" y="20320"/>
                    <a:pt x="9013" y="1270"/>
                    <a:pt x="12823" y="0"/>
                  </a:cubicBezTo>
                  <a:cubicBezTo>
                    <a:pt x="14093" y="0"/>
                    <a:pt x="21713" y="8890"/>
                    <a:pt x="21713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9229725" y="9200198"/>
            <a:ext cx="84773" cy="80010"/>
            <a:chOff x="0" y="0"/>
            <a:chExt cx="113030" cy="1066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50800"/>
              <a:ext cx="5080" cy="5080"/>
            </a:xfrm>
            <a:custGeom>
              <a:avLst/>
              <a:gdLst/>
              <a:ahLst/>
              <a:cxnLst/>
              <a:rect r="r" b="b" t="t" l="l"/>
              <a:pathLst>
                <a:path h="5080" w="5080">
                  <a:moveTo>
                    <a:pt x="0" y="0"/>
                  </a:moveTo>
                  <a:cubicBezTo>
                    <a:pt x="11430" y="508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9198293" y="9198293"/>
            <a:ext cx="168592" cy="154305"/>
            <a:chOff x="0" y="0"/>
            <a:chExt cx="224790" cy="2057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800" y="50800"/>
              <a:ext cx="121942" cy="103210"/>
            </a:xfrm>
            <a:custGeom>
              <a:avLst/>
              <a:gdLst/>
              <a:ahLst/>
              <a:cxnLst/>
              <a:rect r="r" b="b" t="t" l="l"/>
              <a:pathLst>
                <a:path h="103210" w="121942">
                  <a:moveTo>
                    <a:pt x="49530" y="0"/>
                  </a:moveTo>
                  <a:cubicBezTo>
                    <a:pt x="74930" y="53340"/>
                    <a:pt x="78740" y="86360"/>
                    <a:pt x="73660" y="92710"/>
                  </a:cubicBezTo>
                  <a:cubicBezTo>
                    <a:pt x="69850" y="95250"/>
                    <a:pt x="63500" y="96520"/>
                    <a:pt x="60960" y="93980"/>
                  </a:cubicBezTo>
                  <a:cubicBezTo>
                    <a:pt x="54610" y="87630"/>
                    <a:pt x="67310" y="35560"/>
                    <a:pt x="64770" y="34290"/>
                  </a:cubicBezTo>
                  <a:cubicBezTo>
                    <a:pt x="63500" y="34290"/>
                    <a:pt x="59690" y="48260"/>
                    <a:pt x="55880" y="49530"/>
                  </a:cubicBezTo>
                  <a:cubicBezTo>
                    <a:pt x="53340" y="49530"/>
                    <a:pt x="45720" y="40640"/>
                    <a:pt x="46990" y="39370"/>
                  </a:cubicBezTo>
                  <a:cubicBezTo>
                    <a:pt x="48260" y="36830"/>
                    <a:pt x="71120" y="38100"/>
                    <a:pt x="71120" y="39370"/>
                  </a:cubicBezTo>
                  <a:cubicBezTo>
                    <a:pt x="71120" y="41910"/>
                    <a:pt x="39370" y="54610"/>
                    <a:pt x="33020" y="52070"/>
                  </a:cubicBezTo>
                  <a:cubicBezTo>
                    <a:pt x="30480" y="50800"/>
                    <a:pt x="27940" y="43180"/>
                    <a:pt x="29210" y="40640"/>
                  </a:cubicBezTo>
                  <a:cubicBezTo>
                    <a:pt x="33020" y="34290"/>
                    <a:pt x="81280" y="25400"/>
                    <a:pt x="83820" y="30480"/>
                  </a:cubicBezTo>
                  <a:cubicBezTo>
                    <a:pt x="86360" y="34290"/>
                    <a:pt x="62230" y="59690"/>
                    <a:pt x="60960" y="58420"/>
                  </a:cubicBezTo>
                  <a:cubicBezTo>
                    <a:pt x="59690" y="58420"/>
                    <a:pt x="64770" y="41910"/>
                    <a:pt x="71120" y="38100"/>
                  </a:cubicBezTo>
                  <a:cubicBezTo>
                    <a:pt x="81280" y="30480"/>
                    <a:pt x="121920" y="30480"/>
                    <a:pt x="121920" y="31750"/>
                  </a:cubicBezTo>
                  <a:cubicBezTo>
                    <a:pt x="123190" y="34290"/>
                    <a:pt x="59690" y="55880"/>
                    <a:pt x="58420" y="53340"/>
                  </a:cubicBezTo>
                  <a:cubicBezTo>
                    <a:pt x="57150" y="50800"/>
                    <a:pt x="81280" y="27940"/>
                    <a:pt x="87630" y="29210"/>
                  </a:cubicBezTo>
                  <a:cubicBezTo>
                    <a:pt x="90170" y="30480"/>
                    <a:pt x="95250" y="36830"/>
                    <a:pt x="93980" y="40640"/>
                  </a:cubicBezTo>
                  <a:cubicBezTo>
                    <a:pt x="91440" y="45720"/>
                    <a:pt x="50800" y="50800"/>
                    <a:pt x="50800" y="49530"/>
                  </a:cubicBezTo>
                  <a:cubicBezTo>
                    <a:pt x="50800" y="48260"/>
                    <a:pt x="76200" y="33020"/>
                    <a:pt x="81280" y="35560"/>
                  </a:cubicBezTo>
                  <a:cubicBezTo>
                    <a:pt x="85090" y="36830"/>
                    <a:pt x="87630" y="43180"/>
                    <a:pt x="86360" y="46990"/>
                  </a:cubicBezTo>
                  <a:cubicBezTo>
                    <a:pt x="82550" y="54610"/>
                    <a:pt x="31750" y="72390"/>
                    <a:pt x="24130" y="67310"/>
                  </a:cubicBezTo>
                  <a:cubicBezTo>
                    <a:pt x="20320" y="66040"/>
                    <a:pt x="17780" y="59690"/>
                    <a:pt x="19050" y="55880"/>
                  </a:cubicBezTo>
                  <a:cubicBezTo>
                    <a:pt x="22860" y="48260"/>
                    <a:pt x="71120" y="34290"/>
                    <a:pt x="73660" y="38100"/>
                  </a:cubicBezTo>
                  <a:cubicBezTo>
                    <a:pt x="76200" y="43180"/>
                    <a:pt x="8890" y="87630"/>
                    <a:pt x="11430" y="91440"/>
                  </a:cubicBezTo>
                  <a:cubicBezTo>
                    <a:pt x="13970" y="95250"/>
                    <a:pt x="87630" y="69850"/>
                    <a:pt x="88900" y="62230"/>
                  </a:cubicBezTo>
                  <a:cubicBezTo>
                    <a:pt x="88900" y="60960"/>
                    <a:pt x="80010" y="55880"/>
                    <a:pt x="80010" y="55880"/>
                  </a:cubicBezTo>
                  <a:cubicBezTo>
                    <a:pt x="78740" y="57150"/>
                    <a:pt x="87630" y="63500"/>
                    <a:pt x="86360" y="67310"/>
                  </a:cubicBezTo>
                  <a:cubicBezTo>
                    <a:pt x="83820" y="77470"/>
                    <a:pt x="27940" y="106680"/>
                    <a:pt x="13970" y="102870"/>
                  </a:cubicBezTo>
                  <a:cubicBezTo>
                    <a:pt x="6350" y="101600"/>
                    <a:pt x="0" y="91440"/>
                    <a:pt x="0" y="85090"/>
                  </a:cubicBezTo>
                  <a:cubicBezTo>
                    <a:pt x="0" y="77470"/>
                    <a:pt x="10160" y="68580"/>
                    <a:pt x="19050" y="60960"/>
                  </a:cubicBezTo>
                  <a:cubicBezTo>
                    <a:pt x="30480" y="49530"/>
                    <a:pt x="58420" y="30480"/>
                    <a:pt x="69850" y="30480"/>
                  </a:cubicBezTo>
                  <a:cubicBezTo>
                    <a:pt x="77470" y="31750"/>
                    <a:pt x="86360" y="38100"/>
                    <a:pt x="85090" y="41910"/>
                  </a:cubicBezTo>
                  <a:cubicBezTo>
                    <a:pt x="85090" y="49530"/>
                    <a:pt x="54610" y="63500"/>
                    <a:pt x="41910" y="67310"/>
                  </a:cubicBezTo>
                  <a:cubicBezTo>
                    <a:pt x="33020" y="68580"/>
                    <a:pt x="21590" y="69850"/>
                    <a:pt x="19050" y="67310"/>
                  </a:cubicBezTo>
                  <a:cubicBezTo>
                    <a:pt x="16510" y="64770"/>
                    <a:pt x="16510" y="58420"/>
                    <a:pt x="19050" y="54610"/>
                  </a:cubicBezTo>
                  <a:cubicBezTo>
                    <a:pt x="25400" y="46990"/>
                    <a:pt x="74930" y="30480"/>
                    <a:pt x="82550" y="35560"/>
                  </a:cubicBezTo>
                  <a:cubicBezTo>
                    <a:pt x="86360" y="36830"/>
                    <a:pt x="87630" y="43180"/>
                    <a:pt x="86360" y="46990"/>
                  </a:cubicBezTo>
                  <a:cubicBezTo>
                    <a:pt x="83820" y="52070"/>
                    <a:pt x="62230" y="60960"/>
                    <a:pt x="54610" y="59690"/>
                  </a:cubicBezTo>
                  <a:cubicBezTo>
                    <a:pt x="49530" y="58420"/>
                    <a:pt x="43180" y="50800"/>
                    <a:pt x="44450" y="46990"/>
                  </a:cubicBezTo>
                  <a:cubicBezTo>
                    <a:pt x="45720" y="41910"/>
                    <a:pt x="95250" y="33020"/>
                    <a:pt x="96520" y="35560"/>
                  </a:cubicBezTo>
                  <a:cubicBezTo>
                    <a:pt x="96520" y="36830"/>
                    <a:pt x="60960" y="60960"/>
                    <a:pt x="55880" y="58420"/>
                  </a:cubicBezTo>
                  <a:cubicBezTo>
                    <a:pt x="52070" y="55880"/>
                    <a:pt x="52070" y="44450"/>
                    <a:pt x="55880" y="39370"/>
                  </a:cubicBezTo>
                  <a:cubicBezTo>
                    <a:pt x="63500" y="30480"/>
                    <a:pt x="121920" y="29210"/>
                    <a:pt x="121920" y="31750"/>
                  </a:cubicBezTo>
                  <a:cubicBezTo>
                    <a:pt x="123190" y="35560"/>
                    <a:pt x="69850" y="62230"/>
                    <a:pt x="60960" y="58420"/>
                  </a:cubicBezTo>
                  <a:cubicBezTo>
                    <a:pt x="57150" y="57150"/>
                    <a:pt x="55880" y="50800"/>
                    <a:pt x="57150" y="46990"/>
                  </a:cubicBezTo>
                  <a:cubicBezTo>
                    <a:pt x="58420" y="41910"/>
                    <a:pt x="86360" y="33020"/>
                    <a:pt x="86360" y="33020"/>
                  </a:cubicBezTo>
                  <a:cubicBezTo>
                    <a:pt x="86360" y="31750"/>
                    <a:pt x="36830" y="55880"/>
                    <a:pt x="33020" y="52070"/>
                  </a:cubicBezTo>
                  <a:cubicBezTo>
                    <a:pt x="31750" y="49530"/>
                    <a:pt x="36830" y="38100"/>
                    <a:pt x="41910" y="35560"/>
                  </a:cubicBezTo>
                  <a:cubicBezTo>
                    <a:pt x="48260" y="33020"/>
                    <a:pt x="72390" y="43180"/>
                    <a:pt x="72390" y="45720"/>
                  </a:cubicBezTo>
                  <a:cubicBezTo>
                    <a:pt x="72390" y="48260"/>
                    <a:pt x="45720" y="52070"/>
                    <a:pt x="40640" y="48260"/>
                  </a:cubicBezTo>
                  <a:cubicBezTo>
                    <a:pt x="36830" y="44450"/>
                    <a:pt x="36830" y="31750"/>
                    <a:pt x="39370" y="29210"/>
                  </a:cubicBezTo>
                  <a:cubicBezTo>
                    <a:pt x="43180" y="24130"/>
                    <a:pt x="63500" y="24130"/>
                    <a:pt x="66040" y="27940"/>
                  </a:cubicBezTo>
                  <a:cubicBezTo>
                    <a:pt x="69850" y="33020"/>
                    <a:pt x="55880" y="60960"/>
                    <a:pt x="53340" y="60960"/>
                  </a:cubicBezTo>
                  <a:cubicBezTo>
                    <a:pt x="50800" y="60960"/>
                    <a:pt x="45720" y="25400"/>
                    <a:pt x="50800" y="20320"/>
                  </a:cubicBezTo>
                  <a:cubicBezTo>
                    <a:pt x="55880" y="16510"/>
                    <a:pt x="71120" y="17780"/>
                    <a:pt x="74930" y="22860"/>
                  </a:cubicBezTo>
                  <a:cubicBezTo>
                    <a:pt x="81280" y="30480"/>
                    <a:pt x="66040" y="83820"/>
                    <a:pt x="62230" y="83820"/>
                  </a:cubicBezTo>
                  <a:cubicBezTo>
                    <a:pt x="58420" y="82550"/>
                    <a:pt x="49530" y="0"/>
                    <a:pt x="4953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229725" y="9339262"/>
            <a:ext cx="130492" cy="124777"/>
            <a:chOff x="0" y="0"/>
            <a:chExt cx="173990" cy="1663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756" y="50800"/>
              <a:ext cx="72109" cy="64892"/>
            </a:xfrm>
            <a:custGeom>
              <a:avLst/>
              <a:gdLst/>
              <a:ahLst/>
              <a:cxnLst/>
              <a:rect r="r" b="b" t="t" l="l"/>
              <a:pathLst>
                <a:path h="64892" w="72109">
                  <a:moveTo>
                    <a:pt x="40684" y="0"/>
                  </a:moveTo>
                  <a:cubicBezTo>
                    <a:pt x="73704" y="41910"/>
                    <a:pt x="64814" y="54610"/>
                    <a:pt x="57194" y="58420"/>
                  </a:cubicBezTo>
                  <a:cubicBezTo>
                    <a:pt x="49574" y="63500"/>
                    <a:pt x="35604" y="64770"/>
                    <a:pt x="27984" y="60960"/>
                  </a:cubicBezTo>
                  <a:cubicBezTo>
                    <a:pt x="19094" y="57150"/>
                    <a:pt x="10204" y="45720"/>
                    <a:pt x="8934" y="36830"/>
                  </a:cubicBezTo>
                  <a:cubicBezTo>
                    <a:pt x="7664" y="27940"/>
                    <a:pt x="12744" y="15240"/>
                    <a:pt x="19094" y="8890"/>
                  </a:cubicBezTo>
                  <a:cubicBezTo>
                    <a:pt x="25444" y="2540"/>
                    <a:pt x="39414" y="-1270"/>
                    <a:pt x="47034" y="1270"/>
                  </a:cubicBezTo>
                  <a:cubicBezTo>
                    <a:pt x="55924" y="2540"/>
                    <a:pt x="67354" y="11430"/>
                    <a:pt x="69894" y="20320"/>
                  </a:cubicBezTo>
                  <a:cubicBezTo>
                    <a:pt x="73704" y="27940"/>
                    <a:pt x="72434" y="41910"/>
                    <a:pt x="67354" y="49530"/>
                  </a:cubicBezTo>
                  <a:cubicBezTo>
                    <a:pt x="61004" y="57150"/>
                    <a:pt x="43224" y="66040"/>
                    <a:pt x="33064" y="64770"/>
                  </a:cubicBezTo>
                  <a:cubicBezTo>
                    <a:pt x="21634" y="62230"/>
                    <a:pt x="1314" y="45720"/>
                    <a:pt x="44" y="35560"/>
                  </a:cubicBezTo>
                  <a:cubicBezTo>
                    <a:pt x="-1226" y="24130"/>
                    <a:pt x="25444" y="0"/>
                    <a:pt x="25444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227820" y="9334500"/>
            <a:ext cx="127635" cy="125730"/>
            <a:chOff x="0" y="0"/>
            <a:chExt cx="170180" cy="1676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9827" y="50362"/>
              <a:ext cx="69254" cy="65372"/>
            </a:xfrm>
            <a:custGeom>
              <a:avLst/>
              <a:gdLst/>
              <a:ahLst/>
              <a:cxnLst/>
              <a:rect r="r" b="b" t="t" l="l"/>
              <a:pathLst>
                <a:path h="65372" w="69254">
                  <a:moveTo>
                    <a:pt x="41613" y="63938"/>
                  </a:moveTo>
                  <a:cubicBezTo>
                    <a:pt x="-2837" y="33458"/>
                    <a:pt x="2243" y="19488"/>
                    <a:pt x="7323" y="13138"/>
                  </a:cubicBezTo>
                  <a:cubicBezTo>
                    <a:pt x="12403" y="6788"/>
                    <a:pt x="26373" y="438"/>
                    <a:pt x="35263" y="1708"/>
                  </a:cubicBezTo>
                  <a:cubicBezTo>
                    <a:pt x="44153" y="2978"/>
                    <a:pt x="55583" y="10598"/>
                    <a:pt x="59393" y="18218"/>
                  </a:cubicBezTo>
                  <a:cubicBezTo>
                    <a:pt x="63203" y="25838"/>
                    <a:pt x="63203" y="41078"/>
                    <a:pt x="59393" y="48698"/>
                  </a:cubicBezTo>
                  <a:cubicBezTo>
                    <a:pt x="55583" y="56318"/>
                    <a:pt x="42883" y="63938"/>
                    <a:pt x="35263" y="65208"/>
                  </a:cubicBezTo>
                  <a:cubicBezTo>
                    <a:pt x="26373" y="66478"/>
                    <a:pt x="12403" y="60128"/>
                    <a:pt x="7323" y="53778"/>
                  </a:cubicBezTo>
                  <a:cubicBezTo>
                    <a:pt x="973" y="47428"/>
                    <a:pt x="-1567" y="33458"/>
                    <a:pt x="973" y="24568"/>
                  </a:cubicBezTo>
                  <a:cubicBezTo>
                    <a:pt x="3513" y="15678"/>
                    <a:pt x="17483" y="1708"/>
                    <a:pt x="28913" y="438"/>
                  </a:cubicBezTo>
                  <a:cubicBezTo>
                    <a:pt x="40343" y="-2102"/>
                    <a:pt x="64473" y="6788"/>
                    <a:pt x="68283" y="16948"/>
                  </a:cubicBezTo>
                  <a:cubicBezTo>
                    <a:pt x="73363" y="27108"/>
                    <a:pt x="56853" y="58858"/>
                    <a:pt x="56853" y="5885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9221152" y="9341168"/>
            <a:ext cx="120967" cy="125730"/>
            <a:chOff x="0" y="0"/>
            <a:chExt cx="161290" cy="1676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585" y="50800"/>
              <a:ext cx="62470" cy="65743"/>
            </a:xfrm>
            <a:custGeom>
              <a:avLst/>
              <a:gdLst/>
              <a:ahLst/>
              <a:cxnLst/>
              <a:rect r="r" b="b" t="t" l="l"/>
              <a:pathLst>
                <a:path h="65743" w="62470">
                  <a:moveTo>
                    <a:pt x="54285" y="57150"/>
                  </a:moveTo>
                  <a:cubicBezTo>
                    <a:pt x="17455" y="63500"/>
                    <a:pt x="6025" y="54610"/>
                    <a:pt x="2215" y="46990"/>
                  </a:cubicBezTo>
                  <a:cubicBezTo>
                    <a:pt x="-1595" y="39370"/>
                    <a:pt x="-325" y="24130"/>
                    <a:pt x="4755" y="17780"/>
                  </a:cubicBezTo>
                  <a:cubicBezTo>
                    <a:pt x="9835" y="10160"/>
                    <a:pt x="21265" y="2540"/>
                    <a:pt x="30155" y="2540"/>
                  </a:cubicBezTo>
                  <a:cubicBezTo>
                    <a:pt x="39045" y="2540"/>
                    <a:pt x="51745" y="8890"/>
                    <a:pt x="56825" y="15240"/>
                  </a:cubicBezTo>
                  <a:cubicBezTo>
                    <a:pt x="61905" y="22860"/>
                    <a:pt x="64445" y="36830"/>
                    <a:pt x="60635" y="45720"/>
                  </a:cubicBezTo>
                  <a:cubicBezTo>
                    <a:pt x="58095" y="53340"/>
                    <a:pt x="47935" y="63500"/>
                    <a:pt x="39045" y="64770"/>
                  </a:cubicBezTo>
                  <a:cubicBezTo>
                    <a:pt x="30155" y="67310"/>
                    <a:pt x="16185" y="64770"/>
                    <a:pt x="9835" y="58420"/>
                  </a:cubicBezTo>
                  <a:cubicBezTo>
                    <a:pt x="3485" y="49530"/>
                    <a:pt x="3485" y="21590"/>
                    <a:pt x="8565" y="11430"/>
                  </a:cubicBezTo>
                  <a:cubicBezTo>
                    <a:pt x="13645" y="3810"/>
                    <a:pt x="27615" y="0"/>
                    <a:pt x="36505" y="0"/>
                  </a:cubicBezTo>
                  <a:cubicBezTo>
                    <a:pt x="44125" y="0"/>
                    <a:pt x="53015" y="2540"/>
                    <a:pt x="56825" y="8890"/>
                  </a:cubicBezTo>
                  <a:cubicBezTo>
                    <a:pt x="61905" y="17780"/>
                    <a:pt x="59365" y="52070"/>
                    <a:pt x="59365" y="520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9220200" y="9332595"/>
            <a:ext cx="125730" cy="128588"/>
            <a:chOff x="0" y="0"/>
            <a:chExt cx="167640" cy="17145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7924" y="50800"/>
              <a:ext cx="69862" cy="70012"/>
            </a:xfrm>
            <a:custGeom>
              <a:avLst/>
              <a:gdLst/>
              <a:ahLst/>
              <a:cxnLst/>
              <a:rect r="r" b="b" t="t" l="l"/>
              <a:pathLst>
                <a:path h="70012" w="69862">
                  <a:moveTo>
                    <a:pt x="61296" y="15240"/>
                  </a:moveTo>
                  <a:cubicBezTo>
                    <a:pt x="53676" y="68580"/>
                    <a:pt x="39706" y="71120"/>
                    <a:pt x="30816" y="68580"/>
                  </a:cubicBezTo>
                  <a:cubicBezTo>
                    <a:pt x="21926" y="67310"/>
                    <a:pt x="11766" y="57150"/>
                    <a:pt x="9226" y="49530"/>
                  </a:cubicBezTo>
                  <a:cubicBezTo>
                    <a:pt x="5416" y="40640"/>
                    <a:pt x="7956" y="26670"/>
                    <a:pt x="13036" y="19050"/>
                  </a:cubicBezTo>
                  <a:cubicBezTo>
                    <a:pt x="18116" y="12700"/>
                    <a:pt x="30816" y="6350"/>
                    <a:pt x="39706" y="6350"/>
                  </a:cubicBezTo>
                  <a:cubicBezTo>
                    <a:pt x="48596" y="6350"/>
                    <a:pt x="60026" y="13970"/>
                    <a:pt x="65106" y="21590"/>
                  </a:cubicBezTo>
                  <a:cubicBezTo>
                    <a:pt x="70186" y="27940"/>
                    <a:pt x="71456" y="43180"/>
                    <a:pt x="67646" y="50800"/>
                  </a:cubicBezTo>
                  <a:cubicBezTo>
                    <a:pt x="63836" y="58420"/>
                    <a:pt x="53676" y="67310"/>
                    <a:pt x="44786" y="69850"/>
                  </a:cubicBezTo>
                  <a:cubicBezTo>
                    <a:pt x="34626" y="71120"/>
                    <a:pt x="16846" y="64770"/>
                    <a:pt x="9226" y="55880"/>
                  </a:cubicBezTo>
                  <a:cubicBezTo>
                    <a:pt x="1606" y="46990"/>
                    <a:pt x="-3474" y="21590"/>
                    <a:pt x="2876" y="12700"/>
                  </a:cubicBezTo>
                  <a:cubicBezTo>
                    <a:pt x="9226" y="2540"/>
                    <a:pt x="46056" y="0"/>
                    <a:pt x="46056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9236393" y="9332595"/>
            <a:ext cx="120015" cy="117158"/>
            <a:chOff x="0" y="0"/>
            <a:chExt cx="160020" cy="15621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7963" y="48513"/>
              <a:ext cx="59987" cy="51167"/>
            </a:xfrm>
            <a:custGeom>
              <a:avLst/>
              <a:gdLst/>
              <a:ahLst/>
              <a:cxnLst/>
              <a:rect r="r" b="b" t="t" l="l"/>
              <a:pathLst>
                <a:path h="51167" w="59987">
                  <a:moveTo>
                    <a:pt x="59987" y="18797"/>
                  </a:moveTo>
                  <a:cubicBezTo>
                    <a:pt x="33317" y="60707"/>
                    <a:pt x="7917" y="53087"/>
                    <a:pt x="2837" y="44197"/>
                  </a:cubicBezTo>
                  <a:cubicBezTo>
                    <a:pt x="-3513" y="35307"/>
                    <a:pt x="1567" y="8637"/>
                    <a:pt x="10457" y="2287"/>
                  </a:cubicBezTo>
                  <a:cubicBezTo>
                    <a:pt x="18077" y="-4063"/>
                    <a:pt x="52367" y="4827"/>
                    <a:pt x="52367" y="482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9224962" y="9325928"/>
            <a:ext cx="124777" cy="125730"/>
            <a:chOff x="0" y="0"/>
            <a:chExt cx="166370" cy="1676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0731" y="50222"/>
              <a:ext cx="63569" cy="66740"/>
            </a:xfrm>
            <a:custGeom>
              <a:avLst/>
              <a:gdLst/>
              <a:ahLst/>
              <a:cxnLst/>
              <a:rect r="r" b="b" t="t" l="l"/>
              <a:pathLst>
                <a:path h="66740" w="63569">
                  <a:moveTo>
                    <a:pt x="63569" y="34868"/>
                  </a:moveTo>
                  <a:cubicBezTo>
                    <a:pt x="41979" y="66618"/>
                    <a:pt x="28009" y="67888"/>
                    <a:pt x="20389" y="64078"/>
                  </a:cubicBezTo>
                  <a:cubicBezTo>
                    <a:pt x="11499" y="61538"/>
                    <a:pt x="2609" y="50108"/>
                    <a:pt x="1339" y="41218"/>
                  </a:cubicBezTo>
                  <a:cubicBezTo>
                    <a:pt x="-1201" y="33598"/>
                    <a:pt x="2609" y="19628"/>
                    <a:pt x="8959" y="13278"/>
                  </a:cubicBezTo>
                  <a:cubicBezTo>
                    <a:pt x="15309" y="6928"/>
                    <a:pt x="28009" y="1848"/>
                    <a:pt x="36899" y="3118"/>
                  </a:cubicBezTo>
                  <a:cubicBezTo>
                    <a:pt x="45789" y="4388"/>
                    <a:pt x="57219" y="13278"/>
                    <a:pt x="61029" y="22168"/>
                  </a:cubicBezTo>
                  <a:cubicBezTo>
                    <a:pt x="64839" y="29788"/>
                    <a:pt x="63569" y="43758"/>
                    <a:pt x="58489" y="51378"/>
                  </a:cubicBezTo>
                  <a:cubicBezTo>
                    <a:pt x="54679" y="58998"/>
                    <a:pt x="41979" y="67888"/>
                    <a:pt x="33089" y="66618"/>
                  </a:cubicBezTo>
                  <a:cubicBezTo>
                    <a:pt x="22929" y="65348"/>
                    <a:pt x="1339" y="46298"/>
                    <a:pt x="69" y="34868"/>
                  </a:cubicBezTo>
                  <a:cubicBezTo>
                    <a:pt x="-1201" y="24708"/>
                    <a:pt x="15309" y="4388"/>
                    <a:pt x="25469" y="578"/>
                  </a:cubicBezTo>
                  <a:cubicBezTo>
                    <a:pt x="34359" y="-1962"/>
                    <a:pt x="47059" y="4388"/>
                    <a:pt x="53409" y="9468"/>
                  </a:cubicBezTo>
                  <a:cubicBezTo>
                    <a:pt x="59759" y="14548"/>
                    <a:pt x="63569" y="29788"/>
                    <a:pt x="63569" y="2978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9197340" y="9325928"/>
            <a:ext cx="125730" cy="126683"/>
            <a:chOff x="0" y="0"/>
            <a:chExt cx="167640" cy="1689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50800" y="50800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080" y="17780"/>
                  </a:moveTo>
                  <a:cubicBezTo>
                    <a:pt x="57150" y="7620"/>
                    <a:pt x="63500" y="20320"/>
                    <a:pt x="64770" y="29210"/>
                  </a:cubicBezTo>
                  <a:cubicBezTo>
                    <a:pt x="64770" y="38100"/>
                    <a:pt x="59690" y="50800"/>
                    <a:pt x="53340" y="57150"/>
                  </a:cubicBezTo>
                  <a:cubicBezTo>
                    <a:pt x="45720" y="62230"/>
                    <a:pt x="31750" y="64770"/>
                    <a:pt x="24130" y="62230"/>
                  </a:cubicBezTo>
                  <a:cubicBezTo>
                    <a:pt x="15240" y="59690"/>
                    <a:pt x="5080" y="49530"/>
                    <a:pt x="2540" y="40640"/>
                  </a:cubicBezTo>
                  <a:cubicBezTo>
                    <a:pt x="0" y="33020"/>
                    <a:pt x="2540" y="19050"/>
                    <a:pt x="8890" y="11430"/>
                  </a:cubicBezTo>
                  <a:cubicBezTo>
                    <a:pt x="13970" y="5080"/>
                    <a:pt x="26670" y="0"/>
                    <a:pt x="35560" y="0"/>
                  </a:cubicBezTo>
                  <a:cubicBezTo>
                    <a:pt x="44450" y="1270"/>
                    <a:pt x="57150" y="7620"/>
                    <a:pt x="60960" y="16510"/>
                  </a:cubicBezTo>
                  <a:cubicBezTo>
                    <a:pt x="64770" y="25400"/>
                    <a:pt x="64770" y="44450"/>
                    <a:pt x="58420" y="53340"/>
                  </a:cubicBezTo>
                  <a:cubicBezTo>
                    <a:pt x="50800" y="62230"/>
                    <a:pt x="27940" y="71120"/>
                    <a:pt x="17780" y="66040"/>
                  </a:cubicBezTo>
                  <a:cubicBezTo>
                    <a:pt x="7620" y="62230"/>
                    <a:pt x="0" y="27940"/>
                    <a:pt x="0" y="27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9202102" y="9327832"/>
            <a:ext cx="125730" cy="126683"/>
            <a:chOff x="0" y="0"/>
            <a:chExt cx="167640" cy="16891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800" y="49316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9690" y="49744"/>
                  </a:moveTo>
                  <a:cubicBezTo>
                    <a:pt x="7620" y="59904"/>
                    <a:pt x="1270" y="47204"/>
                    <a:pt x="0" y="38314"/>
                  </a:cubicBezTo>
                  <a:cubicBezTo>
                    <a:pt x="0" y="29424"/>
                    <a:pt x="5080" y="16724"/>
                    <a:pt x="11430" y="10374"/>
                  </a:cubicBezTo>
                  <a:cubicBezTo>
                    <a:pt x="19050" y="5294"/>
                    <a:pt x="33020" y="2754"/>
                    <a:pt x="40640" y="5294"/>
                  </a:cubicBezTo>
                  <a:cubicBezTo>
                    <a:pt x="49530" y="7834"/>
                    <a:pt x="59690" y="17994"/>
                    <a:pt x="62230" y="26884"/>
                  </a:cubicBezTo>
                  <a:cubicBezTo>
                    <a:pt x="64770" y="34504"/>
                    <a:pt x="62230" y="48474"/>
                    <a:pt x="55880" y="56094"/>
                  </a:cubicBezTo>
                  <a:cubicBezTo>
                    <a:pt x="50800" y="62444"/>
                    <a:pt x="38100" y="67524"/>
                    <a:pt x="29210" y="67524"/>
                  </a:cubicBezTo>
                  <a:cubicBezTo>
                    <a:pt x="20320" y="66254"/>
                    <a:pt x="7620" y="59904"/>
                    <a:pt x="3810" y="51014"/>
                  </a:cubicBezTo>
                  <a:cubicBezTo>
                    <a:pt x="0" y="42124"/>
                    <a:pt x="0" y="23074"/>
                    <a:pt x="6350" y="14184"/>
                  </a:cubicBezTo>
                  <a:cubicBezTo>
                    <a:pt x="13970" y="5294"/>
                    <a:pt x="36830" y="-3596"/>
                    <a:pt x="46990" y="1484"/>
                  </a:cubicBezTo>
                  <a:cubicBezTo>
                    <a:pt x="57150" y="5294"/>
                    <a:pt x="64770" y="39584"/>
                    <a:pt x="64770" y="3958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9198293" y="9314498"/>
            <a:ext cx="141922" cy="131445"/>
            <a:chOff x="0" y="0"/>
            <a:chExt cx="189230" cy="17526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8352" y="52745"/>
              <a:ext cx="88808" cy="70584"/>
            </a:xfrm>
            <a:custGeom>
              <a:avLst/>
              <a:gdLst/>
              <a:ahLst/>
              <a:cxnLst/>
              <a:rect r="r" b="b" t="t" l="l"/>
              <a:pathLst>
                <a:path h="70584" w="88808">
                  <a:moveTo>
                    <a:pt x="24038" y="9485"/>
                  </a:moveTo>
                  <a:cubicBezTo>
                    <a:pt x="69758" y="595"/>
                    <a:pt x="86268" y="13295"/>
                    <a:pt x="87538" y="23455"/>
                  </a:cubicBezTo>
                  <a:cubicBezTo>
                    <a:pt x="90078" y="32345"/>
                    <a:pt x="81188" y="52665"/>
                    <a:pt x="72298" y="57745"/>
                  </a:cubicBezTo>
                  <a:cubicBezTo>
                    <a:pt x="64678" y="62825"/>
                    <a:pt x="50708" y="61555"/>
                    <a:pt x="41818" y="57745"/>
                  </a:cubicBezTo>
                  <a:cubicBezTo>
                    <a:pt x="34198" y="53935"/>
                    <a:pt x="26578" y="42505"/>
                    <a:pt x="25308" y="33615"/>
                  </a:cubicBezTo>
                  <a:cubicBezTo>
                    <a:pt x="24038" y="24725"/>
                    <a:pt x="29118" y="10755"/>
                    <a:pt x="36738" y="5675"/>
                  </a:cubicBezTo>
                  <a:cubicBezTo>
                    <a:pt x="44358" y="-675"/>
                    <a:pt x="65948" y="-1945"/>
                    <a:pt x="74838" y="3135"/>
                  </a:cubicBezTo>
                  <a:cubicBezTo>
                    <a:pt x="82458" y="8215"/>
                    <a:pt x="88808" y="20915"/>
                    <a:pt x="88808" y="29805"/>
                  </a:cubicBezTo>
                  <a:cubicBezTo>
                    <a:pt x="88808" y="38695"/>
                    <a:pt x="82458" y="48855"/>
                    <a:pt x="74838" y="56475"/>
                  </a:cubicBezTo>
                  <a:cubicBezTo>
                    <a:pt x="67218" y="64095"/>
                    <a:pt x="50708" y="71715"/>
                    <a:pt x="39278" y="70445"/>
                  </a:cubicBezTo>
                  <a:cubicBezTo>
                    <a:pt x="26578" y="70445"/>
                    <a:pt x="7528" y="60285"/>
                    <a:pt x="2448" y="51395"/>
                  </a:cubicBezTo>
                  <a:cubicBezTo>
                    <a:pt x="-2632" y="43775"/>
                    <a:pt x="1178" y="29805"/>
                    <a:pt x="4988" y="22185"/>
                  </a:cubicBezTo>
                  <a:cubicBezTo>
                    <a:pt x="8798" y="15835"/>
                    <a:pt x="24038" y="9485"/>
                    <a:pt x="24038" y="948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3734636" y="2104482"/>
            <a:ext cx="10818727" cy="7681296"/>
          </a:xfrm>
          <a:custGeom>
            <a:avLst/>
            <a:gdLst/>
            <a:ahLst/>
            <a:cxnLst/>
            <a:rect r="r" b="b" t="t" l="l"/>
            <a:pathLst>
              <a:path h="7681296" w="10818727">
                <a:moveTo>
                  <a:pt x="0" y="0"/>
                </a:moveTo>
                <a:lnTo>
                  <a:pt x="10818728" y="0"/>
                </a:lnTo>
                <a:lnTo>
                  <a:pt x="10818728" y="7681297"/>
                </a:lnTo>
                <a:lnTo>
                  <a:pt x="0" y="76812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2817392" y="8878041"/>
            <a:ext cx="1084552" cy="437885"/>
          </a:xfrm>
          <a:custGeom>
            <a:avLst/>
            <a:gdLst/>
            <a:ahLst/>
            <a:cxnLst/>
            <a:rect r="r" b="b" t="t" l="l"/>
            <a:pathLst>
              <a:path h="437885" w="1084552">
                <a:moveTo>
                  <a:pt x="0" y="0"/>
                </a:moveTo>
                <a:lnTo>
                  <a:pt x="1084551" y="0"/>
                </a:lnTo>
                <a:lnTo>
                  <a:pt x="1084551" y="437885"/>
                </a:lnTo>
                <a:lnTo>
                  <a:pt x="0" y="4378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00" t="-43758" r="-26986" b="-22103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07121" y="1254881"/>
            <a:ext cx="9995511" cy="146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52"/>
              </a:lnSpc>
              <a:spcBef>
                <a:spcPct val="0"/>
              </a:spcBef>
            </a:pPr>
            <a:r>
              <a:rPr lang="en-US" sz="8608" spc="766">
                <a:solidFill>
                  <a:srgbClr val="2A2929"/>
                </a:solidFill>
                <a:latin typeface="Praise"/>
                <a:ea typeface="Praise"/>
                <a:cs typeface="Praise"/>
                <a:sym typeface="Praise"/>
              </a:rPr>
              <a:t>COMPONENTES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0705" y="2862519"/>
            <a:ext cx="11832670" cy="5087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COMPONENTES – FUNCIÓN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1. ESP32 DEVKIT V1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MICROCONTROLADOR PRINCIPAL CON BLUETOOTH/WIFI.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2. SENSOR DE DISTANCIA ULTRASÓNICO HC-SR04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DETECCIÓN DE OBSTÁCULOS.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3. BATERÍA 18650 + MÓDULO DE CARGA TP4056 + SWITCH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FUENTE DE ALIMENTACIÓN RECARGABLE PARA TODO EL SISTEMA.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4. IMU MPU6050 (ACELERÓMETRO + GIROSCOPIO)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DETECCIÓN DE MOVIMIENTO, GIROS Y ORIENTACIÓN DEL BASTÓN.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5. DFPLAYER MINI (REPRODUCTOR MP3)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GENERA SEÑALES AUDITIVAS E INSTRUCCIONES PARA EL USUARIO.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6. CABLES, PORTAPILAS, CONECTORES Y CINTAS DOBLE CARA</a:t>
            </a:r>
          </a:p>
          <a:p>
            <a:pPr algn="just">
              <a:lnSpc>
                <a:spcPts val="3079"/>
              </a:lnSpc>
              <a:spcBef>
                <a:spcPct val="0"/>
              </a:spcBef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ELEMENTOS AUXILIARES PARA ENSAMBLAJE E INTERCONEXIÓN ELÉCTRICA.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6564" y="326504"/>
            <a:ext cx="9265379" cy="162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Praise"/>
                <a:ea typeface="Praise"/>
                <a:cs typeface="Praise"/>
                <a:sym typeface="Praise"/>
              </a:rPr>
              <a:t>MANUFACTURA DIGITAL: IMPRESIÓN 3D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0245" y="9304020"/>
            <a:ext cx="161925" cy="121920"/>
            <a:chOff x="0" y="0"/>
            <a:chExt cx="215900" cy="162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537" y="49781"/>
              <a:ext cx="116908" cy="62734"/>
            </a:xfrm>
            <a:custGeom>
              <a:avLst/>
              <a:gdLst/>
              <a:ahLst/>
              <a:cxnLst/>
              <a:rect r="r" b="b" t="t" l="l"/>
              <a:pathLst>
                <a:path h="62734" w="116908">
                  <a:moveTo>
                    <a:pt x="42633" y="60709"/>
                  </a:moveTo>
                  <a:cubicBezTo>
                    <a:pt x="723" y="48009"/>
                    <a:pt x="-3087" y="30229"/>
                    <a:pt x="3263" y="21339"/>
                  </a:cubicBezTo>
                  <a:cubicBezTo>
                    <a:pt x="13423" y="7369"/>
                    <a:pt x="84543" y="-5331"/>
                    <a:pt x="101053" y="2289"/>
                  </a:cubicBezTo>
                  <a:cubicBezTo>
                    <a:pt x="111213" y="7369"/>
                    <a:pt x="117563" y="21339"/>
                    <a:pt x="116293" y="30229"/>
                  </a:cubicBezTo>
                  <a:cubicBezTo>
                    <a:pt x="115023" y="37849"/>
                    <a:pt x="102323" y="50549"/>
                    <a:pt x="94703" y="51819"/>
                  </a:cubicBezTo>
                  <a:cubicBezTo>
                    <a:pt x="85813" y="51819"/>
                    <a:pt x="66763" y="36579"/>
                    <a:pt x="65493" y="27689"/>
                  </a:cubicBezTo>
                  <a:cubicBezTo>
                    <a:pt x="65493" y="20069"/>
                    <a:pt x="82003" y="2289"/>
                    <a:pt x="90893" y="1019"/>
                  </a:cubicBezTo>
                  <a:cubicBezTo>
                    <a:pt x="97243" y="-251"/>
                    <a:pt x="108673" y="6099"/>
                    <a:pt x="112483" y="11179"/>
                  </a:cubicBezTo>
                  <a:cubicBezTo>
                    <a:pt x="116293" y="17529"/>
                    <a:pt x="118833" y="27689"/>
                    <a:pt x="115023" y="35309"/>
                  </a:cubicBezTo>
                  <a:cubicBezTo>
                    <a:pt x="108673" y="46739"/>
                    <a:pt x="78193" y="58169"/>
                    <a:pt x="59143" y="60709"/>
                  </a:cubicBezTo>
                  <a:cubicBezTo>
                    <a:pt x="41363" y="64519"/>
                    <a:pt x="15963" y="63249"/>
                    <a:pt x="7073" y="54359"/>
                  </a:cubicBezTo>
                  <a:cubicBezTo>
                    <a:pt x="723" y="48009"/>
                    <a:pt x="-3087" y="27689"/>
                    <a:pt x="3263" y="21339"/>
                  </a:cubicBezTo>
                  <a:cubicBezTo>
                    <a:pt x="9613" y="12449"/>
                    <a:pt x="48983" y="9909"/>
                    <a:pt x="59143" y="16259"/>
                  </a:cubicBezTo>
                  <a:cubicBezTo>
                    <a:pt x="65493" y="21339"/>
                    <a:pt x="69303" y="37849"/>
                    <a:pt x="65493" y="44199"/>
                  </a:cubicBezTo>
                  <a:cubicBezTo>
                    <a:pt x="62953" y="51819"/>
                    <a:pt x="42633" y="60709"/>
                    <a:pt x="42633" y="6070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821352" y="9940290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487" y="48830"/>
              <a:ext cx="48033" cy="41009"/>
            </a:xfrm>
            <a:custGeom>
              <a:avLst/>
              <a:gdLst/>
              <a:ahLst/>
              <a:cxnLst/>
              <a:rect r="r" b="b" t="t" l="l"/>
              <a:pathLst>
                <a:path h="41009" w="48033">
                  <a:moveTo>
                    <a:pt x="48033" y="14670"/>
                  </a:moveTo>
                  <a:cubicBezTo>
                    <a:pt x="26443" y="48960"/>
                    <a:pt x="6123" y="42610"/>
                    <a:pt x="2313" y="34990"/>
                  </a:cubicBezTo>
                  <a:cubicBezTo>
                    <a:pt x="-2767" y="27370"/>
                    <a:pt x="1043" y="7050"/>
                    <a:pt x="8663" y="1970"/>
                  </a:cubicBezTo>
                  <a:cubicBezTo>
                    <a:pt x="15013" y="-3110"/>
                    <a:pt x="41683" y="3240"/>
                    <a:pt x="41683" y="3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262360" y="10116502"/>
            <a:ext cx="111442" cy="108585"/>
            <a:chOff x="0" y="0"/>
            <a:chExt cx="148590" cy="144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280" y="49054"/>
              <a:ext cx="47240" cy="40785"/>
            </a:xfrm>
            <a:custGeom>
              <a:avLst/>
              <a:gdLst/>
              <a:ahLst/>
              <a:cxnLst/>
              <a:rect r="r" b="b" t="t" l="l"/>
              <a:pathLst>
                <a:path h="40785" w="47240">
                  <a:moveTo>
                    <a:pt x="47240" y="14446"/>
                  </a:moveTo>
                  <a:cubicBezTo>
                    <a:pt x="25650" y="48736"/>
                    <a:pt x="6600" y="42386"/>
                    <a:pt x="1520" y="34766"/>
                  </a:cubicBezTo>
                  <a:cubicBezTo>
                    <a:pt x="-2290" y="28416"/>
                    <a:pt x="1520" y="6826"/>
                    <a:pt x="7870" y="1746"/>
                  </a:cubicBezTo>
                  <a:cubicBezTo>
                    <a:pt x="14220" y="-3334"/>
                    <a:pt x="40890" y="4286"/>
                    <a:pt x="40890" y="42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525952" y="9226868"/>
            <a:ext cx="223838" cy="219075"/>
            <a:chOff x="0" y="0"/>
            <a:chExt cx="298450" cy="29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067" y="49682"/>
              <a:ext cx="197583" cy="190348"/>
            </a:xfrm>
            <a:custGeom>
              <a:avLst/>
              <a:gdLst/>
              <a:ahLst/>
              <a:cxnLst/>
              <a:rect r="r" b="b" t="t" l="l"/>
              <a:pathLst>
                <a:path h="190348" w="197583">
                  <a:moveTo>
                    <a:pt x="155673" y="163678"/>
                  </a:moveTo>
                  <a:cubicBezTo>
                    <a:pt x="90903" y="191618"/>
                    <a:pt x="69313" y="191618"/>
                    <a:pt x="52803" y="182728"/>
                  </a:cubicBezTo>
                  <a:cubicBezTo>
                    <a:pt x="32483" y="171298"/>
                    <a:pt x="5813" y="140818"/>
                    <a:pt x="733" y="116688"/>
                  </a:cubicBezTo>
                  <a:cubicBezTo>
                    <a:pt x="-3077" y="92558"/>
                    <a:pt x="8353" y="55728"/>
                    <a:pt x="26133" y="37948"/>
                  </a:cubicBezTo>
                  <a:cubicBezTo>
                    <a:pt x="43913" y="20168"/>
                    <a:pt x="82013" y="10008"/>
                    <a:pt x="106143" y="13818"/>
                  </a:cubicBezTo>
                  <a:cubicBezTo>
                    <a:pt x="130273" y="18898"/>
                    <a:pt x="160753" y="44298"/>
                    <a:pt x="170913" y="67158"/>
                  </a:cubicBezTo>
                  <a:cubicBezTo>
                    <a:pt x="179803" y="90018"/>
                    <a:pt x="175993" y="129388"/>
                    <a:pt x="163293" y="149708"/>
                  </a:cubicBezTo>
                  <a:cubicBezTo>
                    <a:pt x="149323" y="170028"/>
                    <a:pt x="113763" y="190348"/>
                    <a:pt x="89633" y="190348"/>
                  </a:cubicBezTo>
                  <a:cubicBezTo>
                    <a:pt x="65503" y="190348"/>
                    <a:pt x="29943" y="172568"/>
                    <a:pt x="15973" y="152248"/>
                  </a:cubicBezTo>
                  <a:cubicBezTo>
                    <a:pt x="2003" y="131928"/>
                    <a:pt x="-3077" y="93828"/>
                    <a:pt x="5813" y="69698"/>
                  </a:cubicBezTo>
                  <a:cubicBezTo>
                    <a:pt x="13433" y="46838"/>
                    <a:pt x="40103" y="25248"/>
                    <a:pt x="61693" y="13818"/>
                  </a:cubicBezTo>
                  <a:cubicBezTo>
                    <a:pt x="80743" y="3658"/>
                    <a:pt x="103603" y="-2692"/>
                    <a:pt x="123923" y="1118"/>
                  </a:cubicBezTo>
                  <a:cubicBezTo>
                    <a:pt x="142973" y="4928"/>
                    <a:pt x="165833" y="17628"/>
                    <a:pt x="177263" y="32868"/>
                  </a:cubicBezTo>
                  <a:cubicBezTo>
                    <a:pt x="189963" y="48108"/>
                    <a:pt x="197583" y="74778"/>
                    <a:pt x="197583" y="92558"/>
                  </a:cubicBezTo>
                  <a:cubicBezTo>
                    <a:pt x="197583" y="107798"/>
                    <a:pt x="192503" y="121768"/>
                    <a:pt x="184883" y="133198"/>
                  </a:cubicBezTo>
                  <a:cubicBezTo>
                    <a:pt x="178533" y="145898"/>
                    <a:pt x="155673" y="163678"/>
                    <a:pt x="155673" y="16367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207818" y="9170670"/>
            <a:ext cx="121920" cy="312420"/>
            <a:chOff x="0" y="0"/>
            <a:chExt cx="162560" cy="416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194" y="50800"/>
              <a:ext cx="64701" cy="314960"/>
            </a:xfrm>
            <a:custGeom>
              <a:avLst/>
              <a:gdLst/>
              <a:ahLst/>
              <a:cxnLst/>
              <a:rect r="r" b="b" t="t" l="l"/>
              <a:pathLst>
                <a:path h="314960" w="64701">
                  <a:moveTo>
                    <a:pt x="59026" y="53340"/>
                  </a:moveTo>
                  <a:cubicBezTo>
                    <a:pt x="55216" y="74930"/>
                    <a:pt x="47596" y="73660"/>
                    <a:pt x="45056" y="69850"/>
                  </a:cubicBezTo>
                  <a:cubicBezTo>
                    <a:pt x="39976" y="62230"/>
                    <a:pt x="41246" y="26670"/>
                    <a:pt x="46326" y="21590"/>
                  </a:cubicBezTo>
                  <a:cubicBezTo>
                    <a:pt x="48866" y="19050"/>
                    <a:pt x="56486" y="19050"/>
                    <a:pt x="59026" y="21590"/>
                  </a:cubicBezTo>
                  <a:cubicBezTo>
                    <a:pt x="65376" y="27940"/>
                    <a:pt x="66646" y="66040"/>
                    <a:pt x="61566" y="78740"/>
                  </a:cubicBezTo>
                  <a:cubicBezTo>
                    <a:pt x="59026" y="85090"/>
                    <a:pt x="51406" y="93980"/>
                    <a:pt x="47596" y="92710"/>
                  </a:cubicBezTo>
                  <a:cubicBezTo>
                    <a:pt x="41246" y="90170"/>
                    <a:pt x="38706" y="27940"/>
                    <a:pt x="41246" y="27940"/>
                  </a:cubicBezTo>
                  <a:cubicBezTo>
                    <a:pt x="42516" y="27940"/>
                    <a:pt x="57756" y="76200"/>
                    <a:pt x="56486" y="92710"/>
                  </a:cubicBezTo>
                  <a:cubicBezTo>
                    <a:pt x="55216" y="104140"/>
                    <a:pt x="47596" y="120650"/>
                    <a:pt x="43786" y="120650"/>
                  </a:cubicBezTo>
                  <a:cubicBezTo>
                    <a:pt x="38706" y="119380"/>
                    <a:pt x="31086" y="52070"/>
                    <a:pt x="34896" y="34290"/>
                  </a:cubicBezTo>
                  <a:cubicBezTo>
                    <a:pt x="36166" y="25400"/>
                    <a:pt x="45056" y="15240"/>
                    <a:pt x="46326" y="15240"/>
                  </a:cubicBezTo>
                  <a:cubicBezTo>
                    <a:pt x="48866" y="16510"/>
                    <a:pt x="37436" y="87630"/>
                    <a:pt x="32356" y="87630"/>
                  </a:cubicBezTo>
                  <a:cubicBezTo>
                    <a:pt x="28546" y="87630"/>
                    <a:pt x="20926" y="40640"/>
                    <a:pt x="19656" y="26670"/>
                  </a:cubicBezTo>
                  <a:cubicBezTo>
                    <a:pt x="19656" y="19050"/>
                    <a:pt x="18386" y="11430"/>
                    <a:pt x="20926" y="8890"/>
                  </a:cubicBezTo>
                  <a:cubicBezTo>
                    <a:pt x="23466" y="7620"/>
                    <a:pt x="29816" y="8890"/>
                    <a:pt x="32356" y="12700"/>
                  </a:cubicBezTo>
                  <a:cubicBezTo>
                    <a:pt x="37436" y="20320"/>
                    <a:pt x="29816" y="72390"/>
                    <a:pt x="23466" y="76200"/>
                  </a:cubicBezTo>
                  <a:cubicBezTo>
                    <a:pt x="20926" y="77470"/>
                    <a:pt x="14576" y="73660"/>
                    <a:pt x="12036" y="69850"/>
                  </a:cubicBezTo>
                  <a:cubicBezTo>
                    <a:pt x="6956" y="62230"/>
                    <a:pt x="9496" y="17780"/>
                    <a:pt x="10766" y="17780"/>
                  </a:cubicBezTo>
                  <a:cubicBezTo>
                    <a:pt x="13306" y="17780"/>
                    <a:pt x="52676" y="234950"/>
                    <a:pt x="41246" y="259080"/>
                  </a:cubicBezTo>
                  <a:cubicBezTo>
                    <a:pt x="37436" y="265430"/>
                    <a:pt x="29816" y="269240"/>
                    <a:pt x="27276" y="267970"/>
                  </a:cubicBezTo>
                  <a:cubicBezTo>
                    <a:pt x="20926" y="262890"/>
                    <a:pt x="23466" y="190500"/>
                    <a:pt x="32356" y="182880"/>
                  </a:cubicBezTo>
                  <a:cubicBezTo>
                    <a:pt x="34896" y="180340"/>
                    <a:pt x="41246" y="180340"/>
                    <a:pt x="45056" y="182880"/>
                  </a:cubicBezTo>
                  <a:cubicBezTo>
                    <a:pt x="51406" y="190500"/>
                    <a:pt x="52676" y="252730"/>
                    <a:pt x="46326" y="255270"/>
                  </a:cubicBezTo>
                  <a:cubicBezTo>
                    <a:pt x="42516" y="257810"/>
                    <a:pt x="32356" y="242570"/>
                    <a:pt x="31086" y="243840"/>
                  </a:cubicBezTo>
                  <a:cubicBezTo>
                    <a:pt x="29816" y="245110"/>
                    <a:pt x="51406" y="276860"/>
                    <a:pt x="48866" y="280670"/>
                  </a:cubicBezTo>
                  <a:cubicBezTo>
                    <a:pt x="47596" y="283210"/>
                    <a:pt x="39976" y="283210"/>
                    <a:pt x="36166" y="280670"/>
                  </a:cubicBezTo>
                  <a:cubicBezTo>
                    <a:pt x="28546" y="274320"/>
                    <a:pt x="22196" y="227330"/>
                    <a:pt x="27276" y="218440"/>
                  </a:cubicBezTo>
                  <a:cubicBezTo>
                    <a:pt x="28546" y="214630"/>
                    <a:pt x="34896" y="212090"/>
                    <a:pt x="37436" y="214630"/>
                  </a:cubicBezTo>
                  <a:cubicBezTo>
                    <a:pt x="43786" y="217170"/>
                    <a:pt x="52676" y="273050"/>
                    <a:pt x="50136" y="274320"/>
                  </a:cubicBezTo>
                  <a:cubicBezTo>
                    <a:pt x="47596" y="275590"/>
                    <a:pt x="34896" y="243840"/>
                    <a:pt x="32356" y="243840"/>
                  </a:cubicBezTo>
                  <a:cubicBezTo>
                    <a:pt x="29816" y="245110"/>
                    <a:pt x="34896" y="269240"/>
                    <a:pt x="33626" y="269240"/>
                  </a:cubicBezTo>
                  <a:cubicBezTo>
                    <a:pt x="31086" y="270510"/>
                    <a:pt x="18386" y="254000"/>
                    <a:pt x="19656" y="252730"/>
                  </a:cubicBezTo>
                  <a:cubicBezTo>
                    <a:pt x="19656" y="251460"/>
                    <a:pt x="31086" y="255270"/>
                    <a:pt x="34896" y="260350"/>
                  </a:cubicBezTo>
                  <a:cubicBezTo>
                    <a:pt x="41246" y="269240"/>
                    <a:pt x="43786" y="313690"/>
                    <a:pt x="41246" y="314960"/>
                  </a:cubicBezTo>
                  <a:cubicBezTo>
                    <a:pt x="38706" y="314960"/>
                    <a:pt x="18386" y="276860"/>
                    <a:pt x="22196" y="269240"/>
                  </a:cubicBezTo>
                  <a:cubicBezTo>
                    <a:pt x="23466" y="266700"/>
                    <a:pt x="31086" y="262890"/>
                    <a:pt x="33626" y="265430"/>
                  </a:cubicBezTo>
                  <a:cubicBezTo>
                    <a:pt x="38706" y="267970"/>
                    <a:pt x="37436" y="312420"/>
                    <a:pt x="34896" y="312420"/>
                  </a:cubicBezTo>
                  <a:cubicBezTo>
                    <a:pt x="31086" y="313690"/>
                    <a:pt x="10766" y="256540"/>
                    <a:pt x="12036" y="256540"/>
                  </a:cubicBezTo>
                  <a:cubicBezTo>
                    <a:pt x="13306" y="256540"/>
                    <a:pt x="27276" y="284480"/>
                    <a:pt x="28546" y="284480"/>
                  </a:cubicBezTo>
                  <a:cubicBezTo>
                    <a:pt x="29816" y="283210"/>
                    <a:pt x="12036" y="247650"/>
                    <a:pt x="14576" y="240030"/>
                  </a:cubicBezTo>
                  <a:cubicBezTo>
                    <a:pt x="17116" y="236220"/>
                    <a:pt x="23466" y="233680"/>
                    <a:pt x="26006" y="234950"/>
                  </a:cubicBezTo>
                  <a:cubicBezTo>
                    <a:pt x="31086" y="237490"/>
                    <a:pt x="38706" y="276860"/>
                    <a:pt x="34896" y="279400"/>
                  </a:cubicBezTo>
                  <a:cubicBezTo>
                    <a:pt x="31086" y="281940"/>
                    <a:pt x="20926" y="275590"/>
                    <a:pt x="17116" y="270510"/>
                  </a:cubicBezTo>
                  <a:cubicBezTo>
                    <a:pt x="10766" y="260350"/>
                    <a:pt x="9496" y="224790"/>
                    <a:pt x="14576" y="218440"/>
                  </a:cubicBezTo>
                  <a:cubicBezTo>
                    <a:pt x="17116" y="214630"/>
                    <a:pt x="23466" y="213360"/>
                    <a:pt x="26006" y="215900"/>
                  </a:cubicBezTo>
                  <a:cubicBezTo>
                    <a:pt x="31086" y="219710"/>
                    <a:pt x="20926" y="251460"/>
                    <a:pt x="27276" y="261620"/>
                  </a:cubicBezTo>
                  <a:cubicBezTo>
                    <a:pt x="32356" y="270510"/>
                    <a:pt x="53946" y="278130"/>
                    <a:pt x="52676" y="279400"/>
                  </a:cubicBezTo>
                  <a:cubicBezTo>
                    <a:pt x="52676" y="280670"/>
                    <a:pt x="22196" y="276860"/>
                    <a:pt x="15846" y="266700"/>
                  </a:cubicBezTo>
                  <a:cubicBezTo>
                    <a:pt x="9496" y="256540"/>
                    <a:pt x="20926" y="213360"/>
                    <a:pt x="23466" y="213360"/>
                  </a:cubicBezTo>
                  <a:cubicBezTo>
                    <a:pt x="27276" y="213360"/>
                    <a:pt x="39976" y="271780"/>
                    <a:pt x="34896" y="279400"/>
                  </a:cubicBezTo>
                  <a:cubicBezTo>
                    <a:pt x="32356" y="281940"/>
                    <a:pt x="26006" y="283210"/>
                    <a:pt x="22196" y="280670"/>
                  </a:cubicBezTo>
                  <a:cubicBezTo>
                    <a:pt x="17116" y="276860"/>
                    <a:pt x="10766" y="246380"/>
                    <a:pt x="14576" y="240030"/>
                  </a:cubicBezTo>
                  <a:cubicBezTo>
                    <a:pt x="17116" y="236220"/>
                    <a:pt x="24736" y="234950"/>
                    <a:pt x="27276" y="237490"/>
                  </a:cubicBezTo>
                  <a:cubicBezTo>
                    <a:pt x="33626" y="242570"/>
                    <a:pt x="33626" y="294640"/>
                    <a:pt x="29816" y="295910"/>
                  </a:cubicBezTo>
                  <a:cubicBezTo>
                    <a:pt x="27276" y="295910"/>
                    <a:pt x="5686" y="259080"/>
                    <a:pt x="8226" y="255270"/>
                  </a:cubicBezTo>
                  <a:cubicBezTo>
                    <a:pt x="10766" y="252730"/>
                    <a:pt x="23466" y="255270"/>
                    <a:pt x="27276" y="260350"/>
                  </a:cubicBezTo>
                  <a:cubicBezTo>
                    <a:pt x="33626" y="267970"/>
                    <a:pt x="29816" y="307340"/>
                    <a:pt x="27276" y="308610"/>
                  </a:cubicBezTo>
                  <a:cubicBezTo>
                    <a:pt x="24736" y="308610"/>
                    <a:pt x="6956" y="269240"/>
                    <a:pt x="10766" y="264160"/>
                  </a:cubicBezTo>
                  <a:cubicBezTo>
                    <a:pt x="13306" y="260350"/>
                    <a:pt x="26006" y="260350"/>
                    <a:pt x="29816" y="264160"/>
                  </a:cubicBezTo>
                  <a:cubicBezTo>
                    <a:pt x="36166" y="269240"/>
                    <a:pt x="36166" y="312420"/>
                    <a:pt x="34896" y="312420"/>
                  </a:cubicBezTo>
                  <a:cubicBezTo>
                    <a:pt x="33626" y="312420"/>
                    <a:pt x="18386" y="274320"/>
                    <a:pt x="22196" y="267970"/>
                  </a:cubicBezTo>
                  <a:cubicBezTo>
                    <a:pt x="23466" y="265430"/>
                    <a:pt x="29816" y="262890"/>
                    <a:pt x="33626" y="265430"/>
                  </a:cubicBezTo>
                  <a:cubicBezTo>
                    <a:pt x="39976" y="269240"/>
                    <a:pt x="48866" y="307340"/>
                    <a:pt x="45056" y="312420"/>
                  </a:cubicBezTo>
                  <a:cubicBezTo>
                    <a:pt x="42516" y="313690"/>
                    <a:pt x="37436" y="313690"/>
                    <a:pt x="33626" y="311150"/>
                  </a:cubicBezTo>
                  <a:cubicBezTo>
                    <a:pt x="26006" y="304800"/>
                    <a:pt x="15846" y="262890"/>
                    <a:pt x="19656" y="254000"/>
                  </a:cubicBezTo>
                  <a:cubicBezTo>
                    <a:pt x="20926" y="250190"/>
                    <a:pt x="24736" y="246380"/>
                    <a:pt x="28546" y="247650"/>
                  </a:cubicBezTo>
                  <a:cubicBezTo>
                    <a:pt x="32356" y="247650"/>
                    <a:pt x="41246" y="257810"/>
                    <a:pt x="42516" y="262890"/>
                  </a:cubicBezTo>
                  <a:cubicBezTo>
                    <a:pt x="42516" y="267970"/>
                    <a:pt x="37436" y="280670"/>
                    <a:pt x="34896" y="280670"/>
                  </a:cubicBezTo>
                  <a:cubicBezTo>
                    <a:pt x="31086" y="280670"/>
                    <a:pt x="15846" y="250190"/>
                    <a:pt x="19656" y="245110"/>
                  </a:cubicBezTo>
                  <a:cubicBezTo>
                    <a:pt x="20926" y="241300"/>
                    <a:pt x="32356" y="238760"/>
                    <a:pt x="37436" y="241300"/>
                  </a:cubicBezTo>
                  <a:cubicBezTo>
                    <a:pt x="43786" y="245110"/>
                    <a:pt x="56486" y="274320"/>
                    <a:pt x="53946" y="276860"/>
                  </a:cubicBezTo>
                  <a:cubicBezTo>
                    <a:pt x="51406" y="279400"/>
                    <a:pt x="39976" y="275590"/>
                    <a:pt x="34896" y="269240"/>
                  </a:cubicBezTo>
                  <a:cubicBezTo>
                    <a:pt x="27276" y="261620"/>
                    <a:pt x="22196" y="226060"/>
                    <a:pt x="27276" y="218440"/>
                  </a:cubicBezTo>
                  <a:cubicBezTo>
                    <a:pt x="28546" y="215900"/>
                    <a:pt x="34896" y="213360"/>
                    <a:pt x="38706" y="215900"/>
                  </a:cubicBezTo>
                  <a:cubicBezTo>
                    <a:pt x="45056" y="219710"/>
                    <a:pt x="53946" y="274320"/>
                    <a:pt x="48866" y="280670"/>
                  </a:cubicBezTo>
                  <a:cubicBezTo>
                    <a:pt x="46326" y="284480"/>
                    <a:pt x="39976" y="284480"/>
                    <a:pt x="36166" y="281940"/>
                  </a:cubicBezTo>
                  <a:cubicBezTo>
                    <a:pt x="31086" y="278130"/>
                    <a:pt x="24736" y="252730"/>
                    <a:pt x="28546" y="246380"/>
                  </a:cubicBezTo>
                  <a:cubicBezTo>
                    <a:pt x="29816" y="241300"/>
                    <a:pt x="37436" y="236220"/>
                    <a:pt x="41246" y="237490"/>
                  </a:cubicBezTo>
                  <a:cubicBezTo>
                    <a:pt x="45056" y="238760"/>
                    <a:pt x="52676" y="257810"/>
                    <a:pt x="51406" y="261620"/>
                  </a:cubicBezTo>
                  <a:cubicBezTo>
                    <a:pt x="48866" y="264160"/>
                    <a:pt x="39976" y="266700"/>
                    <a:pt x="36166" y="264160"/>
                  </a:cubicBezTo>
                  <a:cubicBezTo>
                    <a:pt x="32356" y="261620"/>
                    <a:pt x="32356" y="247650"/>
                    <a:pt x="31086" y="236220"/>
                  </a:cubicBezTo>
                  <a:cubicBezTo>
                    <a:pt x="29816" y="220980"/>
                    <a:pt x="26006" y="186690"/>
                    <a:pt x="32356" y="182880"/>
                  </a:cubicBezTo>
                  <a:cubicBezTo>
                    <a:pt x="34896" y="180340"/>
                    <a:pt x="42516" y="181610"/>
                    <a:pt x="46326" y="185420"/>
                  </a:cubicBezTo>
                  <a:cubicBezTo>
                    <a:pt x="52676" y="195580"/>
                    <a:pt x="47596" y="259080"/>
                    <a:pt x="39976" y="267970"/>
                  </a:cubicBezTo>
                  <a:cubicBezTo>
                    <a:pt x="36166" y="270510"/>
                    <a:pt x="31086" y="270510"/>
                    <a:pt x="27276" y="267970"/>
                  </a:cubicBezTo>
                  <a:cubicBezTo>
                    <a:pt x="13306" y="255270"/>
                    <a:pt x="-3204" y="95250"/>
                    <a:pt x="8226" y="73660"/>
                  </a:cubicBezTo>
                  <a:cubicBezTo>
                    <a:pt x="12036" y="67310"/>
                    <a:pt x="22196" y="64770"/>
                    <a:pt x="23466" y="64770"/>
                  </a:cubicBezTo>
                  <a:cubicBezTo>
                    <a:pt x="23466" y="66040"/>
                    <a:pt x="15846" y="77470"/>
                    <a:pt x="12036" y="77470"/>
                  </a:cubicBezTo>
                  <a:cubicBezTo>
                    <a:pt x="8226" y="77470"/>
                    <a:pt x="1876" y="72390"/>
                    <a:pt x="606" y="66040"/>
                  </a:cubicBezTo>
                  <a:cubicBezTo>
                    <a:pt x="-3204" y="54610"/>
                    <a:pt x="12036" y="2540"/>
                    <a:pt x="15846" y="2540"/>
                  </a:cubicBezTo>
                  <a:cubicBezTo>
                    <a:pt x="20926" y="2540"/>
                    <a:pt x="32356" y="68580"/>
                    <a:pt x="27276" y="72390"/>
                  </a:cubicBezTo>
                  <a:cubicBezTo>
                    <a:pt x="24736" y="73660"/>
                    <a:pt x="15846" y="67310"/>
                    <a:pt x="13306" y="62230"/>
                  </a:cubicBezTo>
                  <a:cubicBezTo>
                    <a:pt x="9496" y="52070"/>
                    <a:pt x="24736" y="7620"/>
                    <a:pt x="28546" y="7620"/>
                  </a:cubicBezTo>
                  <a:cubicBezTo>
                    <a:pt x="32356" y="7620"/>
                    <a:pt x="41246" y="83820"/>
                    <a:pt x="36166" y="85090"/>
                  </a:cubicBezTo>
                  <a:cubicBezTo>
                    <a:pt x="33626" y="86360"/>
                    <a:pt x="20926" y="71120"/>
                    <a:pt x="19656" y="60960"/>
                  </a:cubicBezTo>
                  <a:cubicBezTo>
                    <a:pt x="17116" y="45720"/>
                    <a:pt x="37436" y="0"/>
                    <a:pt x="42516" y="0"/>
                  </a:cubicBezTo>
                  <a:cubicBezTo>
                    <a:pt x="48866" y="1270"/>
                    <a:pt x="51406" y="120650"/>
                    <a:pt x="48866" y="120650"/>
                  </a:cubicBezTo>
                  <a:cubicBezTo>
                    <a:pt x="46326" y="121920"/>
                    <a:pt x="24736" y="44450"/>
                    <a:pt x="31086" y="30480"/>
                  </a:cubicBezTo>
                  <a:cubicBezTo>
                    <a:pt x="34896" y="25400"/>
                    <a:pt x="45056" y="20320"/>
                    <a:pt x="48866" y="22860"/>
                  </a:cubicBezTo>
                  <a:cubicBezTo>
                    <a:pt x="56486" y="27940"/>
                    <a:pt x="48866" y="87630"/>
                    <a:pt x="48866" y="87630"/>
                  </a:cubicBezTo>
                  <a:cubicBezTo>
                    <a:pt x="48866" y="87630"/>
                    <a:pt x="39976" y="27940"/>
                    <a:pt x="46326" y="21590"/>
                  </a:cubicBezTo>
                  <a:cubicBezTo>
                    <a:pt x="48866" y="19050"/>
                    <a:pt x="56486" y="20320"/>
                    <a:pt x="59026" y="22860"/>
                  </a:cubicBezTo>
                  <a:cubicBezTo>
                    <a:pt x="64106" y="29210"/>
                    <a:pt x="64106" y="64770"/>
                    <a:pt x="59026" y="69850"/>
                  </a:cubicBezTo>
                  <a:cubicBezTo>
                    <a:pt x="56486" y="73660"/>
                    <a:pt x="48866" y="73660"/>
                    <a:pt x="47596" y="71120"/>
                  </a:cubicBezTo>
                  <a:cubicBezTo>
                    <a:pt x="43786" y="68580"/>
                    <a:pt x="43786" y="53340"/>
                    <a:pt x="47596" y="50800"/>
                  </a:cubicBezTo>
                  <a:cubicBezTo>
                    <a:pt x="48866" y="48260"/>
                    <a:pt x="59026" y="53340"/>
                    <a:pt x="59026" y="533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24962" y="9186862"/>
            <a:ext cx="113348" cy="141922"/>
            <a:chOff x="0" y="0"/>
            <a:chExt cx="151130" cy="189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50637"/>
              <a:ext cx="49530" cy="88358"/>
            </a:xfrm>
            <a:custGeom>
              <a:avLst/>
              <a:gdLst/>
              <a:ahLst/>
              <a:cxnLst/>
              <a:rect r="r" b="b" t="t" l="l"/>
              <a:pathLst>
                <a:path h="88358" w="49530">
                  <a:moveTo>
                    <a:pt x="49530" y="10323"/>
                  </a:moveTo>
                  <a:cubicBezTo>
                    <a:pt x="35560" y="20483"/>
                    <a:pt x="26670" y="10323"/>
                    <a:pt x="26670" y="11593"/>
                  </a:cubicBezTo>
                  <a:cubicBezTo>
                    <a:pt x="26670" y="11593"/>
                    <a:pt x="38100" y="19213"/>
                    <a:pt x="40640" y="25563"/>
                  </a:cubicBezTo>
                  <a:cubicBezTo>
                    <a:pt x="43180" y="33183"/>
                    <a:pt x="40640" y="54773"/>
                    <a:pt x="38100" y="54773"/>
                  </a:cubicBezTo>
                  <a:cubicBezTo>
                    <a:pt x="35560" y="56043"/>
                    <a:pt x="27940" y="34453"/>
                    <a:pt x="25400" y="35723"/>
                  </a:cubicBezTo>
                  <a:cubicBezTo>
                    <a:pt x="22860" y="36993"/>
                    <a:pt x="27940" y="81443"/>
                    <a:pt x="30480" y="81443"/>
                  </a:cubicBezTo>
                  <a:cubicBezTo>
                    <a:pt x="31750" y="81443"/>
                    <a:pt x="35560" y="54773"/>
                    <a:pt x="35560" y="54773"/>
                  </a:cubicBezTo>
                  <a:cubicBezTo>
                    <a:pt x="34290" y="54773"/>
                    <a:pt x="33020" y="72553"/>
                    <a:pt x="29210" y="73823"/>
                  </a:cubicBezTo>
                  <a:cubicBezTo>
                    <a:pt x="25400" y="75093"/>
                    <a:pt x="11430" y="67473"/>
                    <a:pt x="11430" y="63663"/>
                  </a:cubicBezTo>
                  <a:cubicBezTo>
                    <a:pt x="11430" y="61123"/>
                    <a:pt x="20320" y="56043"/>
                    <a:pt x="19050" y="54773"/>
                  </a:cubicBezTo>
                  <a:cubicBezTo>
                    <a:pt x="19050" y="54773"/>
                    <a:pt x="11430" y="62393"/>
                    <a:pt x="10160" y="61123"/>
                  </a:cubicBezTo>
                  <a:cubicBezTo>
                    <a:pt x="10160" y="61123"/>
                    <a:pt x="20320" y="42073"/>
                    <a:pt x="24130" y="42073"/>
                  </a:cubicBezTo>
                  <a:cubicBezTo>
                    <a:pt x="29210" y="42073"/>
                    <a:pt x="39370" y="68743"/>
                    <a:pt x="36830" y="71283"/>
                  </a:cubicBezTo>
                  <a:cubicBezTo>
                    <a:pt x="34290" y="75093"/>
                    <a:pt x="16510" y="71283"/>
                    <a:pt x="15240" y="66203"/>
                  </a:cubicBezTo>
                  <a:cubicBezTo>
                    <a:pt x="12700" y="62393"/>
                    <a:pt x="27940" y="44613"/>
                    <a:pt x="27940" y="44613"/>
                  </a:cubicBezTo>
                  <a:cubicBezTo>
                    <a:pt x="27940" y="44613"/>
                    <a:pt x="22860" y="54773"/>
                    <a:pt x="20320" y="56043"/>
                  </a:cubicBezTo>
                  <a:cubicBezTo>
                    <a:pt x="15240" y="57313"/>
                    <a:pt x="0" y="47153"/>
                    <a:pt x="0" y="43343"/>
                  </a:cubicBezTo>
                  <a:cubicBezTo>
                    <a:pt x="1270" y="39533"/>
                    <a:pt x="19050" y="31913"/>
                    <a:pt x="24130" y="33183"/>
                  </a:cubicBezTo>
                  <a:cubicBezTo>
                    <a:pt x="29210" y="35723"/>
                    <a:pt x="35560" y="53503"/>
                    <a:pt x="33020" y="57313"/>
                  </a:cubicBezTo>
                  <a:cubicBezTo>
                    <a:pt x="30480" y="61123"/>
                    <a:pt x="17780" y="62393"/>
                    <a:pt x="16510" y="59853"/>
                  </a:cubicBezTo>
                  <a:cubicBezTo>
                    <a:pt x="15240" y="57313"/>
                    <a:pt x="22860" y="42073"/>
                    <a:pt x="26670" y="42073"/>
                  </a:cubicBezTo>
                  <a:cubicBezTo>
                    <a:pt x="30480" y="42073"/>
                    <a:pt x="38100" y="54773"/>
                    <a:pt x="36830" y="58583"/>
                  </a:cubicBezTo>
                  <a:cubicBezTo>
                    <a:pt x="35560" y="63663"/>
                    <a:pt x="26670" y="68743"/>
                    <a:pt x="24130" y="68743"/>
                  </a:cubicBezTo>
                  <a:cubicBezTo>
                    <a:pt x="20320" y="67473"/>
                    <a:pt x="13970" y="52233"/>
                    <a:pt x="15240" y="49693"/>
                  </a:cubicBezTo>
                  <a:cubicBezTo>
                    <a:pt x="17780" y="45883"/>
                    <a:pt x="33020" y="43343"/>
                    <a:pt x="34290" y="45883"/>
                  </a:cubicBezTo>
                  <a:cubicBezTo>
                    <a:pt x="36830" y="48423"/>
                    <a:pt x="24130" y="70013"/>
                    <a:pt x="20320" y="70013"/>
                  </a:cubicBezTo>
                  <a:cubicBezTo>
                    <a:pt x="17780" y="70013"/>
                    <a:pt x="11430" y="57313"/>
                    <a:pt x="12700" y="57313"/>
                  </a:cubicBezTo>
                  <a:cubicBezTo>
                    <a:pt x="13970" y="56043"/>
                    <a:pt x="26670" y="67473"/>
                    <a:pt x="29210" y="66203"/>
                  </a:cubicBezTo>
                  <a:cubicBezTo>
                    <a:pt x="31750" y="64933"/>
                    <a:pt x="24130" y="48423"/>
                    <a:pt x="26670" y="45883"/>
                  </a:cubicBezTo>
                  <a:cubicBezTo>
                    <a:pt x="27940" y="44613"/>
                    <a:pt x="35560" y="45883"/>
                    <a:pt x="36830" y="48423"/>
                  </a:cubicBezTo>
                  <a:cubicBezTo>
                    <a:pt x="41910" y="54773"/>
                    <a:pt x="41910" y="82713"/>
                    <a:pt x="36830" y="86523"/>
                  </a:cubicBezTo>
                  <a:cubicBezTo>
                    <a:pt x="33020" y="90333"/>
                    <a:pt x="21590" y="87793"/>
                    <a:pt x="17780" y="82713"/>
                  </a:cubicBezTo>
                  <a:cubicBezTo>
                    <a:pt x="11430" y="76363"/>
                    <a:pt x="12700" y="54773"/>
                    <a:pt x="15240" y="44613"/>
                  </a:cubicBezTo>
                  <a:cubicBezTo>
                    <a:pt x="17780" y="35723"/>
                    <a:pt x="26670" y="21753"/>
                    <a:pt x="30480" y="21753"/>
                  </a:cubicBezTo>
                  <a:cubicBezTo>
                    <a:pt x="35560" y="23023"/>
                    <a:pt x="41910" y="50963"/>
                    <a:pt x="39370" y="54773"/>
                  </a:cubicBezTo>
                  <a:cubicBezTo>
                    <a:pt x="36830" y="56043"/>
                    <a:pt x="30480" y="54773"/>
                    <a:pt x="27940" y="50963"/>
                  </a:cubicBezTo>
                  <a:cubicBezTo>
                    <a:pt x="22860" y="45883"/>
                    <a:pt x="21590" y="19213"/>
                    <a:pt x="26670" y="11593"/>
                  </a:cubicBezTo>
                  <a:cubicBezTo>
                    <a:pt x="30480" y="5243"/>
                    <a:pt x="40640" y="-1107"/>
                    <a:pt x="44450" y="163"/>
                  </a:cubicBezTo>
                  <a:cubicBezTo>
                    <a:pt x="46990" y="1433"/>
                    <a:pt x="49530" y="10323"/>
                    <a:pt x="49530" y="1032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22105" y="9318307"/>
            <a:ext cx="130492" cy="133350"/>
            <a:chOff x="0" y="0"/>
            <a:chExt cx="173990" cy="177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116" y="50800"/>
              <a:ext cx="71913" cy="76200"/>
            </a:xfrm>
            <a:custGeom>
              <a:avLst/>
              <a:gdLst/>
              <a:ahLst/>
              <a:cxnLst/>
              <a:rect r="r" b="b" t="t" l="l"/>
              <a:pathLst>
                <a:path h="76200" w="71913">
                  <a:moveTo>
                    <a:pt x="17194" y="50800"/>
                  </a:moveTo>
                  <a:cubicBezTo>
                    <a:pt x="14654" y="66040"/>
                    <a:pt x="29894" y="50800"/>
                    <a:pt x="29894" y="50800"/>
                  </a:cubicBezTo>
                  <a:cubicBezTo>
                    <a:pt x="29894" y="50800"/>
                    <a:pt x="23544" y="58420"/>
                    <a:pt x="21004" y="58420"/>
                  </a:cubicBezTo>
                  <a:cubicBezTo>
                    <a:pt x="18464" y="58420"/>
                    <a:pt x="10844" y="46990"/>
                    <a:pt x="12114" y="44450"/>
                  </a:cubicBezTo>
                  <a:cubicBezTo>
                    <a:pt x="13384" y="41910"/>
                    <a:pt x="22274" y="41910"/>
                    <a:pt x="24814" y="44450"/>
                  </a:cubicBezTo>
                  <a:cubicBezTo>
                    <a:pt x="28624" y="48260"/>
                    <a:pt x="22274" y="76200"/>
                    <a:pt x="22274" y="76200"/>
                  </a:cubicBezTo>
                  <a:cubicBezTo>
                    <a:pt x="22274" y="76200"/>
                    <a:pt x="21004" y="41910"/>
                    <a:pt x="22274" y="41910"/>
                  </a:cubicBezTo>
                  <a:cubicBezTo>
                    <a:pt x="22274" y="41910"/>
                    <a:pt x="21004" y="52070"/>
                    <a:pt x="24814" y="53340"/>
                  </a:cubicBezTo>
                  <a:cubicBezTo>
                    <a:pt x="28624" y="55880"/>
                    <a:pt x="54024" y="43180"/>
                    <a:pt x="55294" y="44450"/>
                  </a:cubicBezTo>
                  <a:cubicBezTo>
                    <a:pt x="56564" y="46990"/>
                    <a:pt x="19734" y="74930"/>
                    <a:pt x="13384" y="73660"/>
                  </a:cubicBezTo>
                  <a:cubicBezTo>
                    <a:pt x="10844" y="72390"/>
                    <a:pt x="9574" y="64770"/>
                    <a:pt x="10844" y="60960"/>
                  </a:cubicBezTo>
                  <a:cubicBezTo>
                    <a:pt x="13384" y="53340"/>
                    <a:pt x="31164" y="43180"/>
                    <a:pt x="40054" y="39370"/>
                  </a:cubicBezTo>
                  <a:cubicBezTo>
                    <a:pt x="47674" y="34290"/>
                    <a:pt x="57834" y="30480"/>
                    <a:pt x="62914" y="31750"/>
                  </a:cubicBezTo>
                  <a:cubicBezTo>
                    <a:pt x="66724" y="33020"/>
                    <a:pt x="71804" y="40640"/>
                    <a:pt x="70534" y="41910"/>
                  </a:cubicBezTo>
                  <a:cubicBezTo>
                    <a:pt x="69264" y="44450"/>
                    <a:pt x="45134" y="39370"/>
                    <a:pt x="42594" y="34290"/>
                  </a:cubicBezTo>
                  <a:cubicBezTo>
                    <a:pt x="40054" y="29210"/>
                    <a:pt x="51484" y="12700"/>
                    <a:pt x="50214" y="11430"/>
                  </a:cubicBezTo>
                  <a:cubicBezTo>
                    <a:pt x="50214" y="11430"/>
                    <a:pt x="36244" y="34290"/>
                    <a:pt x="37514" y="36830"/>
                  </a:cubicBezTo>
                  <a:cubicBezTo>
                    <a:pt x="38784" y="38100"/>
                    <a:pt x="50214" y="31750"/>
                    <a:pt x="50214" y="33020"/>
                  </a:cubicBezTo>
                  <a:cubicBezTo>
                    <a:pt x="50214" y="33020"/>
                    <a:pt x="42594" y="39370"/>
                    <a:pt x="40054" y="39370"/>
                  </a:cubicBezTo>
                  <a:cubicBezTo>
                    <a:pt x="36244" y="38100"/>
                    <a:pt x="29894" y="24130"/>
                    <a:pt x="32434" y="17780"/>
                  </a:cubicBezTo>
                  <a:cubicBezTo>
                    <a:pt x="33704" y="11430"/>
                    <a:pt x="46404" y="0"/>
                    <a:pt x="51484" y="0"/>
                  </a:cubicBezTo>
                  <a:cubicBezTo>
                    <a:pt x="57834" y="1270"/>
                    <a:pt x="66724" y="16510"/>
                    <a:pt x="65454" y="21590"/>
                  </a:cubicBezTo>
                  <a:cubicBezTo>
                    <a:pt x="62914" y="26670"/>
                    <a:pt x="42594" y="34290"/>
                    <a:pt x="42594" y="34290"/>
                  </a:cubicBezTo>
                  <a:cubicBezTo>
                    <a:pt x="42594" y="34290"/>
                    <a:pt x="54024" y="22860"/>
                    <a:pt x="57834" y="24130"/>
                  </a:cubicBezTo>
                  <a:cubicBezTo>
                    <a:pt x="62914" y="25400"/>
                    <a:pt x="73074" y="35560"/>
                    <a:pt x="71804" y="40640"/>
                  </a:cubicBezTo>
                  <a:cubicBezTo>
                    <a:pt x="69264" y="50800"/>
                    <a:pt x="23544" y="74930"/>
                    <a:pt x="13384" y="73660"/>
                  </a:cubicBezTo>
                  <a:cubicBezTo>
                    <a:pt x="9574" y="72390"/>
                    <a:pt x="7034" y="67310"/>
                    <a:pt x="7034" y="63500"/>
                  </a:cubicBezTo>
                  <a:cubicBezTo>
                    <a:pt x="8304" y="57150"/>
                    <a:pt x="38784" y="36830"/>
                    <a:pt x="46404" y="39370"/>
                  </a:cubicBezTo>
                  <a:cubicBezTo>
                    <a:pt x="51484" y="39370"/>
                    <a:pt x="56564" y="49530"/>
                    <a:pt x="55294" y="53340"/>
                  </a:cubicBezTo>
                  <a:cubicBezTo>
                    <a:pt x="52754" y="59690"/>
                    <a:pt x="22274" y="71120"/>
                    <a:pt x="15924" y="66040"/>
                  </a:cubicBezTo>
                  <a:cubicBezTo>
                    <a:pt x="12114" y="63500"/>
                    <a:pt x="12114" y="45720"/>
                    <a:pt x="15924" y="43180"/>
                  </a:cubicBezTo>
                  <a:cubicBezTo>
                    <a:pt x="18464" y="40640"/>
                    <a:pt x="29894" y="43180"/>
                    <a:pt x="32434" y="46990"/>
                  </a:cubicBezTo>
                  <a:cubicBezTo>
                    <a:pt x="34974" y="52070"/>
                    <a:pt x="26084" y="74930"/>
                    <a:pt x="22274" y="76200"/>
                  </a:cubicBezTo>
                  <a:cubicBezTo>
                    <a:pt x="18464" y="76200"/>
                    <a:pt x="9574" y="60960"/>
                    <a:pt x="9574" y="55880"/>
                  </a:cubicBezTo>
                  <a:cubicBezTo>
                    <a:pt x="9574" y="50800"/>
                    <a:pt x="17194" y="43180"/>
                    <a:pt x="21004" y="43180"/>
                  </a:cubicBezTo>
                  <a:cubicBezTo>
                    <a:pt x="23544" y="44450"/>
                    <a:pt x="29894" y="55880"/>
                    <a:pt x="28624" y="58420"/>
                  </a:cubicBezTo>
                  <a:cubicBezTo>
                    <a:pt x="28624" y="60960"/>
                    <a:pt x="17194" y="62230"/>
                    <a:pt x="15924" y="60960"/>
                  </a:cubicBezTo>
                  <a:cubicBezTo>
                    <a:pt x="13384" y="58420"/>
                    <a:pt x="19734" y="40640"/>
                    <a:pt x="21004" y="40640"/>
                  </a:cubicBezTo>
                  <a:cubicBezTo>
                    <a:pt x="22274" y="40640"/>
                    <a:pt x="24814" y="58420"/>
                    <a:pt x="22274" y="60960"/>
                  </a:cubicBezTo>
                  <a:cubicBezTo>
                    <a:pt x="18464" y="62230"/>
                    <a:pt x="1954" y="54610"/>
                    <a:pt x="3224" y="53340"/>
                  </a:cubicBezTo>
                  <a:cubicBezTo>
                    <a:pt x="3224" y="50800"/>
                    <a:pt x="26084" y="44450"/>
                    <a:pt x="28624" y="48260"/>
                  </a:cubicBezTo>
                  <a:cubicBezTo>
                    <a:pt x="31164" y="50800"/>
                    <a:pt x="26084" y="66040"/>
                    <a:pt x="21004" y="68580"/>
                  </a:cubicBezTo>
                  <a:cubicBezTo>
                    <a:pt x="15924" y="71120"/>
                    <a:pt x="1954" y="67310"/>
                    <a:pt x="684" y="63500"/>
                  </a:cubicBezTo>
                  <a:cubicBezTo>
                    <a:pt x="-1856" y="59690"/>
                    <a:pt x="3224" y="45720"/>
                    <a:pt x="7034" y="44450"/>
                  </a:cubicBezTo>
                  <a:cubicBezTo>
                    <a:pt x="9574" y="43180"/>
                    <a:pt x="17194" y="50800"/>
                    <a:pt x="17194" y="508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19248" y="9353550"/>
            <a:ext cx="85725" cy="89535"/>
            <a:chOff x="0" y="0"/>
            <a:chExt cx="114300" cy="119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701" y="50236"/>
              <a:ext cx="11529" cy="18344"/>
            </a:xfrm>
            <a:custGeom>
              <a:avLst/>
              <a:gdLst/>
              <a:ahLst/>
              <a:cxnLst/>
              <a:rect r="r" b="b" t="t" l="l"/>
              <a:pathLst>
                <a:path h="18344" w="11529">
                  <a:moveTo>
                    <a:pt x="10259" y="18344"/>
                  </a:moveTo>
                  <a:cubicBezTo>
                    <a:pt x="1369" y="564"/>
                    <a:pt x="11529" y="564"/>
                    <a:pt x="11529" y="564"/>
                  </a:cubicBezTo>
                  <a:cubicBezTo>
                    <a:pt x="11529" y="564"/>
                    <a:pt x="1369" y="-706"/>
                    <a:pt x="99" y="564"/>
                  </a:cubicBezTo>
                  <a:cubicBezTo>
                    <a:pt x="-1171" y="4374"/>
                    <a:pt x="10259" y="18344"/>
                    <a:pt x="10259" y="183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212580" y="9356407"/>
            <a:ext cx="91440" cy="89535"/>
            <a:chOff x="0" y="0"/>
            <a:chExt cx="121920" cy="119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50800"/>
              <a:ext cx="12058" cy="15804"/>
            </a:xfrm>
            <a:custGeom>
              <a:avLst/>
              <a:gdLst/>
              <a:ahLst/>
              <a:cxnLst/>
              <a:rect r="r" b="b" t="t" l="l"/>
              <a:pathLst>
                <a:path h="15804" w="12058">
                  <a:moveTo>
                    <a:pt x="10160" y="0"/>
                  </a:moveTo>
                  <a:cubicBezTo>
                    <a:pt x="17780" y="20320"/>
                    <a:pt x="0" y="15240"/>
                    <a:pt x="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17343" y="9351645"/>
            <a:ext cx="91440" cy="88582"/>
            <a:chOff x="0" y="0"/>
            <a:chExt cx="121920" cy="1181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19050" cy="15240"/>
            </a:xfrm>
            <a:custGeom>
              <a:avLst/>
              <a:gdLst/>
              <a:ahLst/>
              <a:cxnLst/>
              <a:rect r="r" b="b" t="t" l="l"/>
              <a:pathLst>
                <a:path h="15240" w="19050">
                  <a:moveTo>
                    <a:pt x="8890" y="15240"/>
                  </a:moveTo>
                  <a:cubicBezTo>
                    <a:pt x="0" y="8890"/>
                    <a:pt x="8890" y="15240"/>
                    <a:pt x="8890" y="15240"/>
                  </a:cubicBezTo>
                  <a:cubicBezTo>
                    <a:pt x="8890" y="15240"/>
                    <a:pt x="0" y="11430"/>
                    <a:pt x="0" y="8890"/>
                  </a:cubicBezTo>
                  <a:cubicBezTo>
                    <a:pt x="0" y="6350"/>
                    <a:pt x="8890" y="0"/>
                    <a:pt x="11430" y="0"/>
                  </a:cubicBezTo>
                  <a:cubicBezTo>
                    <a:pt x="15240" y="1270"/>
                    <a:pt x="19050" y="15240"/>
                    <a:pt x="1905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212580" y="9353550"/>
            <a:ext cx="85725" cy="85725"/>
            <a:chOff x="0" y="0"/>
            <a:chExt cx="114300" cy="1143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7515" cy="7868"/>
            </a:xfrm>
            <a:custGeom>
              <a:avLst/>
              <a:gdLst/>
              <a:ahLst/>
              <a:cxnLst/>
              <a:rect r="r" b="b" t="t" l="l"/>
              <a:pathLst>
                <a:path h="7868" w="7515">
                  <a:moveTo>
                    <a:pt x="5080" y="0"/>
                  </a:moveTo>
                  <a:cubicBezTo>
                    <a:pt x="12700" y="1397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215438" y="9343072"/>
            <a:ext cx="85725" cy="92392"/>
            <a:chOff x="0" y="0"/>
            <a:chExt cx="114300" cy="1231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0718" y="50458"/>
              <a:ext cx="12782" cy="21932"/>
            </a:xfrm>
            <a:custGeom>
              <a:avLst/>
              <a:gdLst/>
              <a:ahLst/>
              <a:cxnLst/>
              <a:rect r="r" b="b" t="t" l="l"/>
              <a:pathLst>
                <a:path h="21932" w="12782">
                  <a:moveTo>
                    <a:pt x="12782" y="21932"/>
                  </a:moveTo>
                  <a:cubicBezTo>
                    <a:pt x="1352" y="342"/>
                    <a:pt x="11512" y="-928"/>
                    <a:pt x="11512" y="342"/>
                  </a:cubicBezTo>
                  <a:cubicBezTo>
                    <a:pt x="12782" y="2882"/>
                    <a:pt x="-1188" y="14312"/>
                    <a:pt x="82" y="16852"/>
                  </a:cubicBezTo>
                  <a:cubicBezTo>
                    <a:pt x="1352" y="20662"/>
                    <a:pt x="12782" y="21932"/>
                    <a:pt x="12782" y="2193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221152" y="9352598"/>
            <a:ext cx="85725" cy="86677"/>
            <a:chOff x="0" y="0"/>
            <a:chExt cx="114300" cy="1155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676" y="50800"/>
              <a:ext cx="12824" cy="13970"/>
            </a:xfrm>
            <a:custGeom>
              <a:avLst/>
              <a:gdLst/>
              <a:ahLst/>
              <a:cxnLst/>
              <a:rect r="r" b="b" t="t" l="l"/>
              <a:pathLst>
                <a:path h="13970" w="12824">
                  <a:moveTo>
                    <a:pt x="12824" y="3810"/>
                  </a:moveTo>
                  <a:cubicBezTo>
                    <a:pt x="124" y="1270"/>
                    <a:pt x="11554" y="0"/>
                    <a:pt x="11554" y="0"/>
                  </a:cubicBezTo>
                  <a:cubicBezTo>
                    <a:pt x="11554" y="1270"/>
                    <a:pt x="1394" y="1270"/>
                    <a:pt x="124" y="3810"/>
                  </a:cubicBezTo>
                  <a:cubicBezTo>
                    <a:pt x="-1146" y="6350"/>
                    <a:pt x="7744" y="13970"/>
                    <a:pt x="7744" y="13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221152" y="9349740"/>
            <a:ext cx="90488" cy="92392"/>
            <a:chOff x="0" y="0"/>
            <a:chExt cx="120650" cy="1231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7688" y="50740"/>
              <a:ext cx="12272" cy="20380"/>
            </a:xfrm>
            <a:custGeom>
              <a:avLst/>
              <a:gdLst/>
              <a:ahLst/>
              <a:cxnLst/>
              <a:rect r="r" b="b" t="t" l="l"/>
              <a:pathLst>
                <a:path h="20380" w="12272">
                  <a:moveTo>
                    <a:pt x="3272" y="5140"/>
                  </a:moveTo>
                  <a:cubicBezTo>
                    <a:pt x="-6888" y="-1210"/>
                    <a:pt x="9622" y="-1210"/>
                    <a:pt x="12162" y="2600"/>
                  </a:cubicBezTo>
                  <a:cubicBezTo>
                    <a:pt x="13432" y="6410"/>
                    <a:pt x="3272" y="20380"/>
                    <a:pt x="3272" y="203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219248" y="9344025"/>
            <a:ext cx="88582" cy="86677"/>
            <a:chOff x="0" y="0"/>
            <a:chExt cx="118110" cy="115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00" y="50632"/>
              <a:ext cx="17036" cy="14342"/>
            </a:xfrm>
            <a:custGeom>
              <a:avLst/>
              <a:gdLst/>
              <a:ahLst/>
              <a:cxnLst/>
              <a:rect r="r" b="b" t="t" l="l"/>
              <a:pathLst>
                <a:path h="14342" w="17036">
                  <a:moveTo>
                    <a:pt x="5080" y="5248"/>
                  </a:moveTo>
                  <a:cubicBezTo>
                    <a:pt x="15240" y="168"/>
                    <a:pt x="5080" y="5248"/>
                    <a:pt x="5080" y="5248"/>
                  </a:cubicBezTo>
                  <a:cubicBezTo>
                    <a:pt x="5080" y="5248"/>
                    <a:pt x="12700" y="-1102"/>
                    <a:pt x="15240" y="168"/>
                  </a:cubicBezTo>
                  <a:cubicBezTo>
                    <a:pt x="16510" y="1438"/>
                    <a:pt x="17780" y="11598"/>
                    <a:pt x="16510" y="14138"/>
                  </a:cubicBezTo>
                  <a:cubicBezTo>
                    <a:pt x="13970" y="15408"/>
                    <a:pt x="0" y="10328"/>
                    <a:pt x="0" y="1032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217343" y="9345930"/>
            <a:ext cx="92392" cy="98108"/>
            <a:chOff x="0" y="0"/>
            <a:chExt cx="123190" cy="13081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677" y="50800"/>
              <a:ext cx="21713" cy="29210"/>
            </a:xfrm>
            <a:custGeom>
              <a:avLst/>
              <a:gdLst/>
              <a:ahLst/>
              <a:cxnLst/>
              <a:rect r="r" b="b" t="t" l="l"/>
              <a:pathLst>
                <a:path h="29210" w="21713">
                  <a:moveTo>
                    <a:pt x="21713" y="8890"/>
                  </a:moveTo>
                  <a:cubicBezTo>
                    <a:pt x="7743" y="20320"/>
                    <a:pt x="5203" y="5080"/>
                    <a:pt x="7743" y="3810"/>
                  </a:cubicBezTo>
                  <a:cubicBezTo>
                    <a:pt x="9013" y="2540"/>
                    <a:pt x="17903" y="7620"/>
                    <a:pt x="19173" y="10160"/>
                  </a:cubicBezTo>
                  <a:cubicBezTo>
                    <a:pt x="19173" y="13970"/>
                    <a:pt x="6473" y="27940"/>
                    <a:pt x="3933" y="27940"/>
                  </a:cubicBezTo>
                  <a:cubicBezTo>
                    <a:pt x="1393" y="26670"/>
                    <a:pt x="123" y="8890"/>
                    <a:pt x="1393" y="8890"/>
                  </a:cubicBezTo>
                  <a:cubicBezTo>
                    <a:pt x="2663" y="7620"/>
                    <a:pt x="11553" y="29210"/>
                    <a:pt x="14093" y="29210"/>
                  </a:cubicBezTo>
                  <a:cubicBezTo>
                    <a:pt x="16633" y="29210"/>
                    <a:pt x="19173" y="19050"/>
                    <a:pt x="19173" y="19050"/>
                  </a:cubicBezTo>
                  <a:cubicBezTo>
                    <a:pt x="19173" y="19050"/>
                    <a:pt x="14093" y="29210"/>
                    <a:pt x="11553" y="29210"/>
                  </a:cubicBezTo>
                  <a:cubicBezTo>
                    <a:pt x="7743" y="27940"/>
                    <a:pt x="-1147" y="12700"/>
                    <a:pt x="123" y="10160"/>
                  </a:cubicBezTo>
                  <a:cubicBezTo>
                    <a:pt x="1393" y="8890"/>
                    <a:pt x="11553" y="8890"/>
                    <a:pt x="12823" y="10160"/>
                  </a:cubicBezTo>
                  <a:cubicBezTo>
                    <a:pt x="14093" y="12700"/>
                    <a:pt x="6473" y="27940"/>
                    <a:pt x="5203" y="27940"/>
                  </a:cubicBezTo>
                  <a:cubicBezTo>
                    <a:pt x="3933" y="26670"/>
                    <a:pt x="3933" y="6350"/>
                    <a:pt x="7743" y="3810"/>
                  </a:cubicBezTo>
                  <a:cubicBezTo>
                    <a:pt x="10283" y="2540"/>
                    <a:pt x="17903" y="6350"/>
                    <a:pt x="19173" y="8890"/>
                  </a:cubicBezTo>
                  <a:cubicBezTo>
                    <a:pt x="19173" y="11430"/>
                    <a:pt x="10283" y="21590"/>
                    <a:pt x="9013" y="20320"/>
                  </a:cubicBezTo>
                  <a:cubicBezTo>
                    <a:pt x="7743" y="20320"/>
                    <a:pt x="9013" y="1270"/>
                    <a:pt x="12823" y="0"/>
                  </a:cubicBezTo>
                  <a:cubicBezTo>
                    <a:pt x="14093" y="0"/>
                    <a:pt x="21713" y="8890"/>
                    <a:pt x="21713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229725" y="9200198"/>
            <a:ext cx="84773" cy="80010"/>
            <a:chOff x="0" y="0"/>
            <a:chExt cx="113030" cy="1066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0" y="50800"/>
              <a:ext cx="5080" cy="5080"/>
            </a:xfrm>
            <a:custGeom>
              <a:avLst/>
              <a:gdLst/>
              <a:ahLst/>
              <a:cxnLst/>
              <a:rect r="r" b="b" t="t" l="l"/>
              <a:pathLst>
                <a:path h="5080" w="5080">
                  <a:moveTo>
                    <a:pt x="0" y="0"/>
                  </a:moveTo>
                  <a:cubicBezTo>
                    <a:pt x="11430" y="508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9198293" y="9198293"/>
            <a:ext cx="168592" cy="154305"/>
            <a:chOff x="0" y="0"/>
            <a:chExt cx="224790" cy="2057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50800"/>
              <a:ext cx="121942" cy="103210"/>
            </a:xfrm>
            <a:custGeom>
              <a:avLst/>
              <a:gdLst/>
              <a:ahLst/>
              <a:cxnLst/>
              <a:rect r="r" b="b" t="t" l="l"/>
              <a:pathLst>
                <a:path h="103210" w="121942">
                  <a:moveTo>
                    <a:pt x="49530" y="0"/>
                  </a:moveTo>
                  <a:cubicBezTo>
                    <a:pt x="74930" y="53340"/>
                    <a:pt x="78740" y="86360"/>
                    <a:pt x="73660" y="92710"/>
                  </a:cubicBezTo>
                  <a:cubicBezTo>
                    <a:pt x="69850" y="95250"/>
                    <a:pt x="63500" y="96520"/>
                    <a:pt x="60960" y="93980"/>
                  </a:cubicBezTo>
                  <a:cubicBezTo>
                    <a:pt x="54610" y="87630"/>
                    <a:pt x="67310" y="35560"/>
                    <a:pt x="64770" y="34290"/>
                  </a:cubicBezTo>
                  <a:cubicBezTo>
                    <a:pt x="63500" y="34290"/>
                    <a:pt x="59690" y="48260"/>
                    <a:pt x="55880" y="49530"/>
                  </a:cubicBezTo>
                  <a:cubicBezTo>
                    <a:pt x="53340" y="49530"/>
                    <a:pt x="45720" y="40640"/>
                    <a:pt x="46990" y="39370"/>
                  </a:cubicBezTo>
                  <a:cubicBezTo>
                    <a:pt x="48260" y="36830"/>
                    <a:pt x="71120" y="38100"/>
                    <a:pt x="71120" y="39370"/>
                  </a:cubicBezTo>
                  <a:cubicBezTo>
                    <a:pt x="71120" y="41910"/>
                    <a:pt x="39370" y="54610"/>
                    <a:pt x="33020" y="52070"/>
                  </a:cubicBezTo>
                  <a:cubicBezTo>
                    <a:pt x="30480" y="50800"/>
                    <a:pt x="27940" y="43180"/>
                    <a:pt x="29210" y="40640"/>
                  </a:cubicBezTo>
                  <a:cubicBezTo>
                    <a:pt x="33020" y="34290"/>
                    <a:pt x="81280" y="25400"/>
                    <a:pt x="83820" y="30480"/>
                  </a:cubicBezTo>
                  <a:cubicBezTo>
                    <a:pt x="86360" y="34290"/>
                    <a:pt x="62230" y="59690"/>
                    <a:pt x="60960" y="58420"/>
                  </a:cubicBezTo>
                  <a:cubicBezTo>
                    <a:pt x="59690" y="58420"/>
                    <a:pt x="64770" y="41910"/>
                    <a:pt x="71120" y="38100"/>
                  </a:cubicBezTo>
                  <a:cubicBezTo>
                    <a:pt x="81280" y="30480"/>
                    <a:pt x="121920" y="30480"/>
                    <a:pt x="121920" y="31750"/>
                  </a:cubicBezTo>
                  <a:cubicBezTo>
                    <a:pt x="123190" y="34290"/>
                    <a:pt x="59690" y="55880"/>
                    <a:pt x="58420" y="53340"/>
                  </a:cubicBezTo>
                  <a:cubicBezTo>
                    <a:pt x="57150" y="50800"/>
                    <a:pt x="81280" y="27940"/>
                    <a:pt x="87630" y="29210"/>
                  </a:cubicBezTo>
                  <a:cubicBezTo>
                    <a:pt x="90170" y="30480"/>
                    <a:pt x="95250" y="36830"/>
                    <a:pt x="93980" y="40640"/>
                  </a:cubicBezTo>
                  <a:cubicBezTo>
                    <a:pt x="91440" y="45720"/>
                    <a:pt x="50800" y="50800"/>
                    <a:pt x="50800" y="49530"/>
                  </a:cubicBezTo>
                  <a:cubicBezTo>
                    <a:pt x="50800" y="48260"/>
                    <a:pt x="76200" y="33020"/>
                    <a:pt x="81280" y="35560"/>
                  </a:cubicBezTo>
                  <a:cubicBezTo>
                    <a:pt x="85090" y="36830"/>
                    <a:pt x="87630" y="43180"/>
                    <a:pt x="86360" y="46990"/>
                  </a:cubicBezTo>
                  <a:cubicBezTo>
                    <a:pt x="82550" y="54610"/>
                    <a:pt x="31750" y="72390"/>
                    <a:pt x="24130" y="67310"/>
                  </a:cubicBezTo>
                  <a:cubicBezTo>
                    <a:pt x="20320" y="66040"/>
                    <a:pt x="17780" y="59690"/>
                    <a:pt x="19050" y="55880"/>
                  </a:cubicBezTo>
                  <a:cubicBezTo>
                    <a:pt x="22860" y="48260"/>
                    <a:pt x="71120" y="34290"/>
                    <a:pt x="73660" y="38100"/>
                  </a:cubicBezTo>
                  <a:cubicBezTo>
                    <a:pt x="76200" y="43180"/>
                    <a:pt x="8890" y="87630"/>
                    <a:pt x="11430" y="91440"/>
                  </a:cubicBezTo>
                  <a:cubicBezTo>
                    <a:pt x="13970" y="95250"/>
                    <a:pt x="87630" y="69850"/>
                    <a:pt x="88900" y="62230"/>
                  </a:cubicBezTo>
                  <a:cubicBezTo>
                    <a:pt x="88900" y="60960"/>
                    <a:pt x="80010" y="55880"/>
                    <a:pt x="80010" y="55880"/>
                  </a:cubicBezTo>
                  <a:cubicBezTo>
                    <a:pt x="78740" y="57150"/>
                    <a:pt x="87630" y="63500"/>
                    <a:pt x="86360" y="67310"/>
                  </a:cubicBezTo>
                  <a:cubicBezTo>
                    <a:pt x="83820" y="77470"/>
                    <a:pt x="27940" y="106680"/>
                    <a:pt x="13970" y="102870"/>
                  </a:cubicBezTo>
                  <a:cubicBezTo>
                    <a:pt x="6350" y="101600"/>
                    <a:pt x="0" y="91440"/>
                    <a:pt x="0" y="85090"/>
                  </a:cubicBezTo>
                  <a:cubicBezTo>
                    <a:pt x="0" y="77470"/>
                    <a:pt x="10160" y="68580"/>
                    <a:pt x="19050" y="60960"/>
                  </a:cubicBezTo>
                  <a:cubicBezTo>
                    <a:pt x="30480" y="49530"/>
                    <a:pt x="58420" y="30480"/>
                    <a:pt x="69850" y="30480"/>
                  </a:cubicBezTo>
                  <a:cubicBezTo>
                    <a:pt x="77470" y="31750"/>
                    <a:pt x="86360" y="38100"/>
                    <a:pt x="85090" y="41910"/>
                  </a:cubicBezTo>
                  <a:cubicBezTo>
                    <a:pt x="85090" y="49530"/>
                    <a:pt x="54610" y="63500"/>
                    <a:pt x="41910" y="67310"/>
                  </a:cubicBezTo>
                  <a:cubicBezTo>
                    <a:pt x="33020" y="68580"/>
                    <a:pt x="21590" y="69850"/>
                    <a:pt x="19050" y="67310"/>
                  </a:cubicBezTo>
                  <a:cubicBezTo>
                    <a:pt x="16510" y="64770"/>
                    <a:pt x="16510" y="58420"/>
                    <a:pt x="19050" y="54610"/>
                  </a:cubicBezTo>
                  <a:cubicBezTo>
                    <a:pt x="25400" y="46990"/>
                    <a:pt x="74930" y="30480"/>
                    <a:pt x="82550" y="35560"/>
                  </a:cubicBezTo>
                  <a:cubicBezTo>
                    <a:pt x="86360" y="36830"/>
                    <a:pt x="87630" y="43180"/>
                    <a:pt x="86360" y="46990"/>
                  </a:cubicBezTo>
                  <a:cubicBezTo>
                    <a:pt x="83820" y="52070"/>
                    <a:pt x="62230" y="60960"/>
                    <a:pt x="54610" y="59690"/>
                  </a:cubicBezTo>
                  <a:cubicBezTo>
                    <a:pt x="49530" y="58420"/>
                    <a:pt x="43180" y="50800"/>
                    <a:pt x="44450" y="46990"/>
                  </a:cubicBezTo>
                  <a:cubicBezTo>
                    <a:pt x="45720" y="41910"/>
                    <a:pt x="95250" y="33020"/>
                    <a:pt x="96520" y="35560"/>
                  </a:cubicBezTo>
                  <a:cubicBezTo>
                    <a:pt x="96520" y="36830"/>
                    <a:pt x="60960" y="60960"/>
                    <a:pt x="55880" y="58420"/>
                  </a:cubicBezTo>
                  <a:cubicBezTo>
                    <a:pt x="52070" y="55880"/>
                    <a:pt x="52070" y="44450"/>
                    <a:pt x="55880" y="39370"/>
                  </a:cubicBezTo>
                  <a:cubicBezTo>
                    <a:pt x="63500" y="30480"/>
                    <a:pt x="121920" y="29210"/>
                    <a:pt x="121920" y="31750"/>
                  </a:cubicBezTo>
                  <a:cubicBezTo>
                    <a:pt x="123190" y="35560"/>
                    <a:pt x="69850" y="62230"/>
                    <a:pt x="60960" y="58420"/>
                  </a:cubicBezTo>
                  <a:cubicBezTo>
                    <a:pt x="57150" y="57150"/>
                    <a:pt x="55880" y="50800"/>
                    <a:pt x="57150" y="46990"/>
                  </a:cubicBezTo>
                  <a:cubicBezTo>
                    <a:pt x="58420" y="41910"/>
                    <a:pt x="86360" y="33020"/>
                    <a:pt x="86360" y="33020"/>
                  </a:cubicBezTo>
                  <a:cubicBezTo>
                    <a:pt x="86360" y="31750"/>
                    <a:pt x="36830" y="55880"/>
                    <a:pt x="33020" y="52070"/>
                  </a:cubicBezTo>
                  <a:cubicBezTo>
                    <a:pt x="31750" y="49530"/>
                    <a:pt x="36830" y="38100"/>
                    <a:pt x="41910" y="35560"/>
                  </a:cubicBezTo>
                  <a:cubicBezTo>
                    <a:pt x="48260" y="33020"/>
                    <a:pt x="72390" y="43180"/>
                    <a:pt x="72390" y="45720"/>
                  </a:cubicBezTo>
                  <a:cubicBezTo>
                    <a:pt x="72390" y="48260"/>
                    <a:pt x="45720" y="52070"/>
                    <a:pt x="40640" y="48260"/>
                  </a:cubicBezTo>
                  <a:cubicBezTo>
                    <a:pt x="36830" y="44450"/>
                    <a:pt x="36830" y="31750"/>
                    <a:pt x="39370" y="29210"/>
                  </a:cubicBezTo>
                  <a:cubicBezTo>
                    <a:pt x="43180" y="24130"/>
                    <a:pt x="63500" y="24130"/>
                    <a:pt x="66040" y="27940"/>
                  </a:cubicBezTo>
                  <a:cubicBezTo>
                    <a:pt x="69850" y="33020"/>
                    <a:pt x="55880" y="60960"/>
                    <a:pt x="53340" y="60960"/>
                  </a:cubicBezTo>
                  <a:cubicBezTo>
                    <a:pt x="50800" y="60960"/>
                    <a:pt x="45720" y="25400"/>
                    <a:pt x="50800" y="20320"/>
                  </a:cubicBezTo>
                  <a:cubicBezTo>
                    <a:pt x="55880" y="16510"/>
                    <a:pt x="71120" y="17780"/>
                    <a:pt x="74930" y="22860"/>
                  </a:cubicBezTo>
                  <a:cubicBezTo>
                    <a:pt x="81280" y="30480"/>
                    <a:pt x="66040" y="83820"/>
                    <a:pt x="62230" y="83820"/>
                  </a:cubicBezTo>
                  <a:cubicBezTo>
                    <a:pt x="58420" y="82550"/>
                    <a:pt x="49530" y="0"/>
                    <a:pt x="4953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9229725" y="9339262"/>
            <a:ext cx="130492" cy="124777"/>
            <a:chOff x="0" y="0"/>
            <a:chExt cx="173990" cy="16637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756" y="50800"/>
              <a:ext cx="72109" cy="64892"/>
            </a:xfrm>
            <a:custGeom>
              <a:avLst/>
              <a:gdLst/>
              <a:ahLst/>
              <a:cxnLst/>
              <a:rect r="r" b="b" t="t" l="l"/>
              <a:pathLst>
                <a:path h="64892" w="72109">
                  <a:moveTo>
                    <a:pt x="40684" y="0"/>
                  </a:moveTo>
                  <a:cubicBezTo>
                    <a:pt x="73704" y="41910"/>
                    <a:pt x="64814" y="54610"/>
                    <a:pt x="57194" y="58420"/>
                  </a:cubicBezTo>
                  <a:cubicBezTo>
                    <a:pt x="49574" y="63500"/>
                    <a:pt x="35604" y="64770"/>
                    <a:pt x="27984" y="60960"/>
                  </a:cubicBezTo>
                  <a:cubicBezTo>
                    <a:pt x="19094" y="57150"/>
                    <a:pt x="10204" y="45720"/>
                    <a:pt x="8934" y="36830"/>
                  </a:cubicBezTo>
                  <a:cubicBezTo>
                    <a:pt x="7664" y="27940"/>
                    <a:pt x="12744" y="15240"/>
                    <a:pt x="19094" y="8890"/>
                  </a:cubicBezTo>
                  <a:cubicBezTo>
                    <a:pt x="25444" y="2540"/>
                    <a:pt x="39414" y="-1270"/>
                    <a:pt x="47034" y="1270"/>
                  </a:cubicBezTo>
                  <a:cubicBezTo>
                    <a:pt x="55924" y="2540"/>
                    <a:pt x="67354" y="11430"/>
                    <a:pt x="69894" y="20320"/>
                  </a:cubicBezTo>
                  <a:cubicBezTo>
                    <a:pt x="73704" y="27940"/>
                    <a:pt x="72434" y="41910"/>
                    <a:pt x="67354" y="49530"/>
                  </a:cubicBezTo>
                  <a:cubicBezTo>
                    <a:pt x="61004" y="57150"/>
                    <a:pt x="43224" y="66040"/>
                    <a:pt x="33064" y="64770"/>
                  </a:cubicBezTo>
                  <a:cubicBezTo>
                    <a:pt x="21634" y="62230"/>
                    <a:pt x="1314" y="45720"/>
                    <a:pt x="44" y="35560"/>
                  </a:cubicBezTo>
                  <a:cubicBezTo>
                    <a:pt x="-1226" y="24130"/>
                    <a:pt x="25444" y="0"/>
                    <a:pt x="25444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227820" y="9334500"/>
            <a:ext cx="127635" cy="125730"/>
            <a:chOff x="0" y="0"/>
            <a:chExt cx="170180" cy="1676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827" y="50362"/>
              <a:ext cx="69254" cy="65372"/>
            </a:xfrm>
            <a:custGeom>
              <a:avLst/>
              <a:gdLst/>
              <a:ahLst/>
              <a:cxnLst/>
              <a:rect r="r" b="b" t="t" l="l"/>
              <a:pathLst>
                <a:path h="65372" w="69254">
                  <a:moveTo>
                    <a:pt x="41613" y="63938"/>
                  </a:moveTo>
                  <a:cubicBezTo>
                    <a:pt x="-2837" y="33458"/>
                    <a:pt x="2243" y="19488"/>
                    <a:pt x="7323" y="13138"/>
                  </a:cubicBezTo>
                  <a:cubicBezTo>
                    <a:pt x="12403" y="6788"/>
                    <a:pt x="26373" y="438"/>
                    <a:pt x="35263" y="1708"/>
                  </a:cubicBezTo>
                  <a:cubicBezTo>
                    <a:pt x="44153" y="2978"/>
                    <a:pt x="55583" y="10598"/>
                    <a:pt x="59393" y="18218"/>
                  </a:cubicBezTo>
                  <a:cubicBezTo>
                    <a:pt x="63203" y="25838"/>
                    <a:pt x="63203" y="41078"/>
                    <a:pt x="59393" y="48698"/>
                  </a:cubicBezTo>
                  <a:cubicBezTo>
                    <a:pt x="55583" y="56318"/>
                    <a:pt x="42883" y="63938"/>
                    <a:pt x="35263" y="65208"/>
                  </a:cubicBezTo>
                  <a:cubicBezTo>
                    <a:pt x="26373" y="66478"/>
                    <a:pt x="12403" y="60128"/>
                    <a:pt x="7323" y="53778"/>
                  </a:cubicBezTo>
                  <a:cubicBezTo>
                    <a:pt x="973" y="47428"/>
                    <a:pt x="-1567" y="33458"/>
                    <a:pt x="973" y="24568"/>
                  </a:cubicBezTo>
                  <a:cubicBezTo>
                    <a:pt x="3513" y="15678"/>
                    <a:pt x="17483" y="1708"/>
                    <a:pt x="28913" y="438"/>
                  </a:cubicBezTo>
                  <a:cubicBezTo>
                    <a:pt x="40343" y="-2102"/>
                    <a:pt x="64473" y="6788"/>
                    <a:pt x="68283" y="16948"/>
                  </a:cubicBezTo>
                  <a:cubicBezTo>
                    <a:pt x="73363" y="27108"/>
                    <a:pt x="56853" y="58858"/>
                    <a:pt x="56853" y="5885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221152" y="9341168"/>
            <a:ext cx="120967" cy="125730"/>
            <a:chOff x="0" y="0"/>
            <a:chExt cx="161290" cy="1676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8585" y="50800"/>
              <a:ext cx="62470" cy="65743"/>
            </a:xfrm>
            <a:custGeom>
              <a:avLst/>
              <a:gdLst/>
              <a:ahLst/>
              <a:cxnLst/>
              <a:rect r="r" b="b" t="t" l="l"/>
              <a:pathLst>
                <a:path h="65743" w="62470">
                  <a:moveTo>
                    <a:pt x="54285" y="57150"/>
                  </a:moveTo>
                  <a:cubicBezTo>
                    <a:pt x="17455" y="63500"/>
                    <a:pt x="6025" y="54610"/>
                    <a:pt x="2215" y="46990"/>
                  </a:cubicBezTo>
                  <a:cubicBezTo>
                    <a:pt x="-1595" y="39370"/>
                    <a:pt x="-325" y="24130"/>
                    <a:pt x="4755" y="17780"/>
                  </a:cubicBezTo>
                  <a:cubicBezTo>
                    <a:pt x="9835" y="10160"/>
                    <a:pt x="21265" y="2540"/>
                    <a:pt x="30155" y="2540"/>
                  </a:cubicBezTo>
                  <a:cubicBezTo>
                    <a:pt x="39045" y="2540"/>
                    <a:pt x="51745" y="8890"/>
                    <a:pt x="56825" y="15240"/>
                  </a:cubicBezTo>
                  <a:cubicBezTo>
                    <a:pt x="61905" y="22860"/>
                    <a:pt x="64445" y="36830"/>
                    <a:pt x="60635" y="45720"/>
                  </a:cubicBezTo>
                  <a:cubicBezTo>
                    <a:pt x="58095" y="53340"/>
                    <a:pt x="47935" y="63500"/>
                    <a:pt x="39045" y="64770"/>
                  </a:cubicBezTo>
                  <a:cubicBezTo>
                    <a:pt x="30155" y="67310"/>
                    <a:pt x="16185" y="64770"/>
                    <a:pt x="9835" y="58420"/>
                  </a:cubicBezTo>
                  <a:cubicBezTo>
                    <a:pt x="3485" y="49530"/>
                    <a:pt x="3485" y="21590"/>
                    <a:pt x="8565" y="11430"/>
                  </a:cubicBezTo>
                  <a:cubicBezTo>
                    <a:pt x="13645" y="3810"/>
                    <a:pt x="27615" y="0"/>
                    <a:pt x="36505" y="0"/>
                  </a:cubicBezTo>
                  <a:cubicBezTo>
                    <a:pt x="44125" y="0"/>
                    <a:pt x="53015" y="2540"/>
                    <a:pt x="56825" y="8890"/>
                  </a:cubicBezTo>
                  <a:cubicBezTo>
                    <a:pt x="61905" y="17780"/>
                    <a:pt x="59365" y="52070"/>
                    <a:pt x="59365" y="520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9220200" y="9332595"/>
            <a:ext cx="125730" cy="128588"/>
            <a:chOff x="0" y="0"/>
            <a:chExt cx="167640" cy="17145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7924" y="50800"/>
              <a:ext cx="69862" cy="70012"/>
            </a:xfrm>
            <a:custGeom>
              <a:avLst/>
              <a:gdLst/>
              <a:ahLst/>
              <a:cxnLst/>
              <a:rect r="r" b="b" t="t" l="l"/>
              <a:pathLst>
                <a:path h="70012" w="69862">
                  <a:moveTo>
                    <a:pt x="61296" y="15240"/>
                  </a:moveTo>
                  <a:cubicBezTo>
                    <a:pt x="53676" y="68580"/>
                    <a:pt x="39706" y="71120"/>
                    <a:pt x="30816" y="68580"/>
                  </a:cubicBezTo>
                  <a:cubicBezTo>
                    <a:pt x="21926" y="67310"/>
                    <a:pt x="11766" y="57150"/>
                    <a:pt x="9226" y="49530"/>
                  </a:cubicBezTo>
                  <a:cubicBezTo>
                    <a:pt x="5416" y="40640"/>
                    <a:pt x="7956" y="26670"/>
                    <a:pt x="13036" y="19050"/>
                  </a:cubicBezTo>
                  <a:cubicBezTo>
                    <a:pt x="18116" y="12700"/>
                    <a:pt x="30816" y="6350"/>
                    <a:pt x="39706" y="6350"/>
                  </a:cubicBezTo>
                  <a:cubicBezTo>
                    <a:pt x="48596" y="6350"/>
                    <a:pt x="60026" y="13970"/>
                    <a:pt x="65106" y="21590"/>
                  </a:cubicBezTo>
                  <a:cubicBezTo>
                    <a:pt x="70186" y="27940"/>
                    <a:pt x="71456" y="43180"/>
                    <a:pt x="67646" y="50800"/>
                  </a:cubicBezTo>
                  <a:cubicBezTo>
                    <a:pt x="63836" y="58420"/>
                    <a:pt x="53676" y="67310"/>
                    <a:pt x="44786" y="69850"/>
                  </a:cubicBezTo>
                  <a:cubicBezTo>
                    <a:pt x="34626" y="71120"/>
                    <a:pt x="16846" y="64770"/>
                    <a:pt x="9226" y="55880"/>
                  </a:cubicBezTo>
                  <a:cubicBezTo>
                    <a:pt x="1606" y="46990"/>
                    <a:pt x="-3474" y="21590"/>
                    <a:pt x="2876" y="12700"/>
                  </a:cubicBezTo>
                  <a:cubicBezTo>
                    <a:pt x="9226" y="2540"/>
                    <a:pt x="46056" y="0"/>
                    <a:pt x="46056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9236393" y="9332595"/>
            <a:ext cx="120015" cy="117158"/>
            <a:chOff x="0" y="0"/>
            <a:chExt cx="160020" cy="15621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7963" y="48513"/>
              <a:ext cx="59987" cy="51167"/>
            </a:xfrm>
            <a:custGeom>
              <a:avLst/>
              <a:gdLst/>
              <a:ahLst/>
              <a:cxnLst/>
              <a:rect r="r" b="b" t="t" l="l"/>
              <a:pathLst>
                <a:path h="51167" w="59987">
                  <a:moveTo>
                    <a:pt x="59987" y="18797"/>
                  </a:moveTo>
                  <a:cubicBezTo>
                    <a:pt x="33317" y="60707"/>
                    <a:pt x="7917" y="53087"/>
                    <a:pt x="2837" y="44197"/>
                  </a:cubicBezTo>
                  <a:cubicBezTo>
                    <a:pt x="-3513" y="35307"/>
                    <a:pt x="1567" y="8637"/>
                    <a:pt x="10457" y="2287"/>
                  </a:cubicBezTo>
                  <a:cubicBezTo>
                    <a:pt x="18077" y="-4063"/>
                    <a:pt x="52367" y="4827"/>
                    <a:pt x="52367" y="482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9224962" y="9325928"/>
            <a:ext cx="124777" cy="125730"/>
            <a:chOff x="0" y="0"/>
            <a:chExt cx="166370" cy="16764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50731" y="50222"/>
              <a:ext cx="63569" cy="66740"/>
            </a:xfrm>
            <a:custGeom>
              <a:avLst/>
              <a:gdLst/>
              <a:ahLst/>
              <a:cxnLst/>
              <a:rect r="r" b="b" t="t" l="l"/>
              <a:pathLst>
                <a:path h="66740" w="63569">
                  <a:moveTo>
                    <a:pt x="63569" y="34868"/>
                  </a:moveTo>
                  <a:cubicBezTo>
                    <a:pt x="41979" y="66618"/>
                    <a:pt x="28009" y="67888"/>
                    <a:pt x="20389" y="64078"/>
                  </a:cubicBezTo>
                  <a:cubicBezTo>
                    <a:pt x="11499" y="61538"/>
                    <a:pt x="2609" y="50108"/>
                    <a:pt x="1339" y="41218"/>
                  </a:cubicBezTo>
                  <a:cubicBezTo>
                    <a:pt x="-1201" y="33598"/>
                    <a:pt x="2609" y="19628"/>
                    <a:pt x="8959" y="13278"/>
                  </a:cubicBezTo>
                  <a:cubicBezTo>
                    <a:pt x="15309" y="6928"/>
                    <a:pt x="28009" y="1848"/>
                    <a:pt x="36899" y="3118"/>
                  </a:cubicBezTo>
                  <a:cubicBezTo>
                    <a:pt x="45789" y="4388"/>
                    <a:pt x="57219" y="13278"/>
                    <a:pt x="61029" y="22168"/>
                  </a:cubicBezTo>
                  <a:cubicBezTo>
                    <a:pt x="64839" y="29788"/>
                    <a:pt x="63569" y="43758"/>
                    <a:pt x="58489" y="51378"/>
                  </a:cubicBezTo>
                  <a:cubicBezTo>
                    <a:pt x="54679" y="58998"/>
                    <a:pt x="41979" y="67888"/>
                    <a:pt x="33089" y="66618"/>
                  </a:cubicBezTo>
                  <a:cubicBezTo>
                    <a:pt x="22929" y="65348"/>
                    <a:pt x="1339" y="46298"/>
                    <a:pt x="69" y="34868"/>
                  </a:cubicBezTo>
                  <a:cubicBezTo>
                    <a:pt x="-1201" y="24708"/>
                    <a:pt x="15309" y="4388"/>
                    <a:pt x="25469" y="578"/>
                  </a:cubicBezTo>
                  <a:cubicBezTo>
                    <a:pt x="34359" y="-1962"/>
                    <a:pt x="47059" y="4388"/>
                    <a:pt x="53409" y="9468"/>
                  </a:cubicBezTo>
                  <a:cubicBezTo>
                    <a:pt x="59759" y="14548"/>
                    <a:pt x="63569" y="29788"/>
                    <a:pt x="63569" y="2978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9197340" y="9325928"/>
            <a:ext cx="125730" cy="126683"/>
            <a:chOff x="0" y="0"/>
            <a:chExt cx="167640" cy="16891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0800" y="50800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080" y="17780"/>
                  </a:moveTo>
                  <a:cubicBezTo>
                    <a:pt x="57150" y="7620"/>
                    <a:pt x="63500" y="20320"/>
                    <a:pt x="64770" y="29210"/>
                  </a:cubicBezTo>
                  <a:cubicBezTo>
                    <a:pt x="64770" y="38100"/>
                    <a:pt x="59690" y="50800"/>
                    <a:pt x="53340" y="57150"/>
                  </a:cubicBezTo>
                  <a:cubicBezTo>
                    <a:pt x="45720" y="62230"/>
                    <a:pt x="31750" y="64770"/>
                    <a:pt x="24130" y="62230"/>
                  </a:cubicBezTo>
                  <a:cubicBezTo>
                    <a:pt x="15240" y="59690"/>
                    <a:pt x="5080" y="49530"/>
                    <a:pt x="2540" y="40640"/>
                  </a:cubicBezTo>
                  <a:cubicBezTo>
                    <a:pt x="0" y="33020"/>
                    <a:pt x="2540" y="19050"/>
                    <a:pt x="8890" y="11430"/>
                  </a:cubicBezTo>
                  <a:cubicBezTo>
                    <a:pt x="13970" y="5080"/>
                    <a:pt x="26670" y="0"/>
                    <a:pt x="35560" y="0"/>
                  </a:cubicBezTo>
                  <a:cubicBezTo>
                    <a:pt x="44450" y="1270"/>
                    <a:pt x="57150" y="7620"/>
                    <a:pt x="60960" y="16510"/>
                  </a:cubicBezTo>
                  <a:cubicBezTo>
                    <a:pt x="64770" y="25400"/>
                    <a:pt x="64770" y="44450"/>
                    <a:pt x="58420" y="53340"/>
                  </a:cubicBezTo>
                  <a:cubicBezTo>
                    <a:pt x="50800" y="62230"/>
                    <a:pt x="27940" y="71120"/>
                    <a:pt x="17780" y="66040"/>
                  </a:cubicBezTo>
                  <a:cubicBezTo>
                    <a:pt x="7620" y="62230"/>
                    <a:pt x="0" y="27940"/>
                    <a:pt x="0" y="27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9202102" y="9327832"/>
            <a:ext cx="125730" cy="126683"/>
            <a:chOff x="0" y="0"/>
            <a:chExt cx="167640" cy="1689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50800" y="49316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9690" y="49744"/>
                  </a:moveTo>
                  <a:cubicBezTo>
                    <a:pt x="7620" y="59904"/>
                    <a:pt x="1270" y="47204"/>
                    <a:pt x="0" y="38314"/>
                  </a:cubicBezTo>
                  <a:cubicBezTo>
                    <a:pt x="0" y="29424"/>
                    <a:pt x="5080" y="16724"/>
                    <a:pt x="11430" y="10374"/>
                  </a:cubicBezTo>
                  <a:cubicBezTo>
                    <a:pt x="19050" y="5294"/>
                    <a:pt x="33020" y="2754"/>
                    <a:pt x="40640" y="5294"/>
                  </a:cubicBezTo>
                  <a:cubicBezTo>
                    <a:pt x="49530" y="7834"/>
                    <a:pt x="59690" y="17994"/>
                    <a:pt x="62230" y="26884"/>
                  </a:cubicBezTo>
                  <a:cubicBezTo>
                    <a:pt x="64770" y="34504"/>
                    <a:pt x="62230" y="48474"/>
                    <a:pt x="55880" y="56094"/>
                  </a:cubicBezTo>
                  <a:cubicBezTo>
                    <a:pt x="50800" y="62444"/>
                    <a:pt x="38100" y="67524"/>
                    <a:pt x="29210" y="67524"/>
                  </a:cubicBezTo>
                  <a:cubicBezTo>
                    <a:pt x="20320" y="66254"/>
                    <a:pt x="7620" y="59904"/>
                    <a:pt x="3810" y="51014"/>
                  </a:cubicBezTo>
                  <a:cubicBezTo>
                    <a:pt x="0" y="42124"/>
                    <a:pt x="0" y="23074"/>
                    <a:pt x="6350" y="14184"/>
                  </a:cubicBezTo>
                  <a:cubicBezTo>
                    <a:pt x="13970" y="5294"/>
                    <a:pt x="36830" y="-3596"/>
                    <a:pt x="46990" y="1484"/>
                  </a:cubicBezTo>
                  <a:cubicBezTo>
                    <a:pt x="57150" y="5294"/>
                    <a:pt x="64770" y="39584"/>
                    <a:pt x="64770" y="3958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9198293" y="9314498"/>
            <a:ext cx="141922" cy="131445"/>
            <a:chOff x="0" y="0"/>
            <a:chExt cx="189230" cy="17526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48352" y="52745"/>
              <a:ext cx="88808" cy="70584"/>
            </a:xfrm>
            <a:custGeom>
              <a:avLst/>
              <a:gdLst/>
              <a:ahLst/>
              <a:cxnLst/>
              <a:rect r="r" b="b" t="t" l="l"/>
              <a:pathLst>
                <a:path h="70584" w="88808">
                  <a:moveTo>
                    <a:pt x="24038" y="9485"/>
                  </a:moveTo>
                  <a:cubicBezTo>
                    <a:pt x="69758" y="595"/>
                    <a:pt x="86268" y="13295"/>
                    <a:pt x="87538" y="23455"/>
                  </a:cubicBezTo>
                  <a:cubicBezTo>
                    <a:pt x="90078" y="32345"/>
                    <a:pt x="81188" y="52665"/>
                    <a:pt x="72298" y="57745"/>
                  </a:cubicBezTo>
                  <a:cubicBezTo>
                    <a:pt x="64678" y="62825"/>
                    <a:pt x="50708" y="61555"/>
                    <a:pt x="41818" y="57745"/>
                  </a:cubicBezTo>
                  <a:cubicBezTo>
                    <a:pt x="34198" y="53935"/>
                    <a:pt x="26578" y="42505"/>
                    <a:pt x="25308" y="33615"/>
                  </a:cubicBezTo>
                  <a:cubicBezTo>
                    <a:pt x="24038" y="24725"/>
                    <a:pt x="29118" y="10755"/>
                    <a:pt x="36738" y="5675"/>
                  </a:cubicBezTo>
                  <a:cubicBezTo>
                    <a:pt x="44358" y="-675"/>
                    <a:pt x="65948" y="-1945"/>
                    <a:pt x="74838" y="3135"/>
                  </a:cubicBezTo>
                  <a:cubicBezTo>
                    <a:pt x="82458" y="8215"/>
                    <a:pt x="88808" y="20915"/>
                    <a:pt x="88808" y="29805"/>
                  </a:cubicBezTo>
                  <a:cubicBezTo>
                    <a:pt x="88808" y="38695"/>
                    <a:pt x="82458" y="48855"/>
                    <a:pt x="74838" y="56475"/>
                  </a:cubicBezTo>
                  <a:cubicBezTo>
                    <a:pt x="67218" y="64095"/>
                    <a:pt x="50708" y="71715"/>
                    <a:pt x="39278" y="70445"/>
                  </a:cubicBezTo>
                  <a:cubicBezTo>
                    <a:pt x="26578" y="70445"/>
                    <a:pt x="7528" y="60285"/>
                    <a:pt x="2448" y="51395"/>
                  </a:cubicBezTo>
                  <a:cubicBezTo>
                    <a:pt x="-2632" y="43775"/>
                    <a:pt x="1178" y="29805"/>
                    <a:pt x="4988" y="22185"/>
                  </a:cubicBezTo>
                  <a:cubicBezTo>
                    <a:pt x="8798" y="15835"/>
                    <a:pt x="24038" y="9485"/>
                    <a:pt x="24038" y="948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59" id="59"/>
          <p:cNvSpPr/>
          <p:nvPr/>
        </p:nvSpPr>
        <p:spPr>
          <a:xfrm flipH="false" flipV="false" rot="0">
            <a:off x="1844463" y="2877392"/>
            <a:ext cx="5584203" cy="4512695"/>
          </a:xfrm>
          <a:custGeom>
            <a:avLst/>
            <a:gdLst/>
            <a:ahLst/>
            <a:cxnLst/>
            <a:rect r="r" b="b" t="t" l="l"/>
            <a:pathLst>
              <a:path h="4512695" w="5584203">
                <a:moveTo>
                  <a:pt x="0" y="0"/>
                </a:moveTo>
                <a:lnTo>
                  <a:pt x="5584202" y="0"/>
                </a:lnTo>
                <a:lnTo>
                  <a:pt x="5584202" y="4512695"/>
                </a:lnTo>
                <a:lnTo>
                  <a:pt x="0" y="45126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0" id="60"/>
          <p:cNvSpPr/>
          <p:nvPr/>
        </p:nvSpPr>
        <p:spPr>
          <a:xfrm flipH="false" flipV="false" rot="0">
            <a:off x="8611524" y="3258767"/>
            <a:ext cx="8921814" cy="3769467"/>
          </a:xfrm>
          <a:custGeom>
            <a:avLst/>
            <a:gdLst/>
            <a:ahLst/>
            <a:cxnLst/>
            <a:rect r="r" b="b" t="t" l="l"/>
            <a:pathLst>
              <a:path h="3769467" w="8921814">
                <a:moveTo>
                  <a:pt x="0" y="0"/>
                </a:moveTo>
                <a:lnTo>
                  <a:pt x="8921815" y="0"/>
                </a:lnTo>
                <a:lnTo>
                  <a:pt x="8921815" y="3769466"/>
                </a:lnTo>
                <a:lnTo>
                  <a:pt x="0" y="37694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1" id="61"/>
          <p:cNvSpPr txBox="true"/>
          <p:nvPr/>
        </p:nvSpPr>
        <p:spPr>
          <a:xfrm rot="0">
            <a:off x="3018839" y="7910244"/>
            <a:ext cx="3720584" cy="613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9" spc="321">
                <a:solidFill>
                  <a:srgbClr val="2A2929"/>
                </a:solidFill>
                <a:latin typeface="Open Sans"/>
                <a:ea typeface="Open Sans"/>
                <a:cs typeface="Open Sans"/>
                <a:sym typeface="Open Sans"/>
              </a:rPr>
              <a:t>HOLDER ESP32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9661207" y="7864409"/>
            <a:ext cx="6115535" cy="1251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52"/>
              </a:lnSpc>
              <a:spcBef>
                <a:spcPct val="0"/>
              </a:spcBef>
            </a:pPr>
            <a:r>
              <a:rPr lang="en-US" sz="3609" spc="321">
                <a:solidFill>
                  <a:srgbClr val="2A2929"/>
                </a:solidFill>
                <a:latin typeface="Open Sans"/>
                <a:ea typeface="Open Sans"/>
                <a:cs typeface="Open Sans"/>
                <a:sym typeface="Open Sans"/>
              </a:rPr>
              <a:t>APOYO PARA SUJETAR EL BASTÓN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6244" y="1219795"/>
            <a:ext cx="9995511" cy="85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TRACCIÓN 4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670602" y="3262529"/>
            <a:ext cx="3161528" cy="1778360"/>
          </a:xfrm>
          <a:custGeom>
            <a:avLst/>
            <a:gdLst/>
            <a:ahLst/>
            <a:cxnLst/>
            <a:rect r="r" b="b" t="t" l="l"/>
            <a:pathLst>
              <a:path h="1778360" w="3161528">
                <a:moveTo>
                  <a:pt x="0" y="0"/>
                </a:moveTo>
                <a:lnTo>
                  <a:pt x="3161529" y="0"/>
                </a:lnTo>
                <a:lnTo>
                  <a:pt x="3161529" y="1778360"/>
                </a:lnTo>
                <a:lnTo>
                  <a:pt x="0" y="177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713615" y="6080904"/>
            <a:ext cx="2865260" cy="2148945"/>
          </a:xfrm>
          <a:custGeom>
            <a:avLst/>
            <a:gdLst/>
            <a:ahLst/>
            <a:cxnLst/>
            <a:rect r="r" b="b" t="t" l="l"/>
            <a:pathLst>
              <a:path h="2148945" w="2865260">
                <a:moveTo>
                  <a:pt x="0" y="0"/>
                </a:moveTo>
                <a:lnTo>
                  <a:pt x="2865259" y="0"/>
                </a:lnTo>
                <a:lnTo>
                  <a:pt x="2865259" y="2148945"/>
                </a:lnTo>
                <a:lnTo>
                  <a:pt x="0" y="21489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809399" y="5863675"/>
            <a:ext cx="2883934" cy="2321592"/>
          </a:xfrm>
          <a:custGeom>
            <a:avLst/>
            <a:gdLst/>
            <a:ahLst/>
            <a:cxnLst/>
            <a:rect r="r" b="b" t="t" l="l"/>
            <a:pathLst>
              <a:path h="2321592" w="2883934">
                <a:moveTo>
                  <a:pt x="0" y="0"/>
                </a:moveTo>
                <a:lnTo>
                  <a:pt x="2883935" y="0"/>
                </a:lnTo>
                <a:lnTo>
                  <a:pt x="2883935" y="2321592"/>
                </a:lnTo>
                <a:lnTo>
                  <a:pt x="0" y="23215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108" t="-14271" r="0" b="-5485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923859" y="3262529"/>
            <a:ext cx="2821456" cy="3761942"/>
          </a:xfrm>
          <a:custGeom>
            <a:avLst/>
            <a:gdLst/>
            <a:ahLst/>
            <a:cxnLst/>
            <a:rect r="r" b="b" t="t" l="l"/>
            <a:pathLst>
              <a:path h="3761942" w="2821456">
                <a:moveTo>
                  <a:pt x="0" y="0"/>
                </a:moveTo>
                <a:lnTo>
                  <a:pt x="2821456" y="0"/>
                </a:lnTo>
                <a:lnTo>
                  <a:pt x="2821456" y="3761942"/>
                </a:lnTo>
                <a:lnTo>
                  <a:pt x="0" y="3761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409801" y="3262529"/>
            <a:ext cx="3472887" cy="2013437"/>
          </a:xfrm>
          <a:custGeom>
            <a:avLst/>
            <a:gdLst/>
            <a:ahLst/>
            <a:cxnLst/>
            <a:rect r="r" b="b" t="t" l="l"/>
            <a:pathLst>
              <a:path h="2013437" w="3472887">
                <a:moveTo>
                  <a:pt x="0" y="0"/>
                </a:moveTo>
                <a:lnTo>
                  <a:pt x="3472887" y="0"/>
                </a:lnTo>
                <a:lnTo>
                  <a:pt x="3472887" y="2013437"/>
                </a:lnTo>
                <a:lnTo>
                  <a:pt x="0" y="20134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83718" r="0" b="-122922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0923859" y="2304779"/>
            <a:ext cx="2821456" cy="335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513"/>
              </a:lnSpc>
              <a:spcBef>
                <a:spcPct val="0"/>
              </a:spcBef>
            </a:pPr>
            <a:r>
              <a:rPr lang="en-US" sz="1795" spc="15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Prueba de ensamblado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453068" y="1344686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29351" y="1201811"/>
            <a:ext cx="8429298" cy="85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LIMITACIONES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490729" y="2051308"/>
            <a:ext cx="7306541" cy="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  <a:spcBef>
                <a:spcPct val="0"/>
              </a:spcBef>
            </a:pP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Solución innovadora a un problema real.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3430228" y="-4484847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62007" y="4287289"/>
            <a:ext cx="185365" cy="484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7"/>
              </a:lnSpc>
              <a:spcBef>
                <a:spcPct val="0"/>
              </a:spcBef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58779" y="3839636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El sensor de ultrasonido puede tener fallos al momento de medir la distancia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58779" y="5406284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El uso de sensores Lidar (Es más caro), para poder mapear el lugar en tiempo real.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58779" y="7300804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Se podría hacer uso del sistema de balizas para delimitar las zonas de movimiento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004147" y="3724074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Se puede entrenar en Tensorflow el INMP-441 para poder reconocer frases completas.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004147" y="5406284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Podríamos usar un sensor Lidar (Es más caro), para poder mapear el lugar en tiempo real.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144000" y="7300804"/>
            <a:ext cx="7345368" cy="1418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4853" indent="-287427" lvl="1">
              <a:lnSpc>
                <a:spcPts val="3727"/>
              </a:lnSpc>
              <a:spcBef>
                <a:spcPct val="0"/>
              </a:spcBef>
              <a:buFont typeface="Arial"/>
              <a:buChar char="•"/>
            </a:pPr>
            <a:r>
              <a:rPr lang="en-US" sz="2662" spc="236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Se podría hacer uso del sistema de balizas para delimitar las zonas de movimiento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803004"/>
            <a:ext cx="11050249" cy="85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INTRODUCCIÓN AL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6721343"/>
            <a:ext cx="12762347" cy="2343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Lorem ipsum dolor sit amet eget, consectetur adipiscing elit. Aliquam semper felis vel metus tincidunt, ut dignissim ex efficitur. Quisque facilisis in leo eget iaculis.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0" y="0"/>
            <a:ext cx="18288000" cy="5374309"/>
            <a:chOff x="0" y="0"/>
            <a:chExt cx="3855298" cy="113295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855298" cy="1132959"/>
            </a:xfrm>
            <a:custGeom>
              <a:avLst/>
              <a:gdLst/>
              <a:ahLst/>
              <a:cxnLst/>
              <a:rect r="r" b="b" t="t" l="l"/>
              <a:pathLst>
                <a:path h="1132959" w="3855298">
                  <a:moveTo>
                    <a:pt x="0" y="0"/>
                  </a:moveTo>
                  <a:lnTo>
                    <a:pt x="3855298" y="0"/>
                  </a:lnTo>
                  <a:lnTo>
                    <a:pt x="3855298" y="1132959"/>
                  </a:lnTo>
                  <a:lnTo>
                    <a:pt x="0" y="1132959"/>
                  </a:lnTo>
                  <a:close/>
                </a:path>
              </a:pathLst>
            </a:custGeom>
            <a:blipFill>
              <a:blip r:embed="rId2"/>
              <a:stretch>
                <a:fillRect l="0" t="-205214" r="0" b="-205214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4469702" y="6660746"/>
            <a:ext cx="2310075" cy="2357219"/>
          </a:xfrm>
          <a:custGeom>
            <a:avLst/>
            <a:gdLst/>
            <a:ahLst/>
            <a:cxnLst/>
            <a:rect r="r" b="b" t="t" l="l"/>
            <a:pathLst>
              <a:path h="2357219" w="2310075">
                <a:moveTo>
                  <a:pt x="0" y="0"/>
                </a:moveTo>
                <a:lnTo>
                  <a:pt x="2310075" y="0"/>
                </a:lnTo>
                <a:lnTo>
                  <a:pt x="2310075" y="2357219"/>
                </a:lnTo>
                <a:lnTo>
                  <a:pt x="0" y="23572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219273" y="5143500"/>
            <a:ext cx="18507273" cy="279000"/>
            <a:chOff x="0" y="0"/>
            <a:chExt cx="4874343" cy="7348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74344" cy="73481"/>
            </a:xfrm>
            <a:custGeom>
              <a:avLst/>
              <a:gdLst/>
              <a:ahLst/>
              <a:cxnLst/>
              <a:rect r="r" b="b" t="t" l="l"/>
              <a:pathLst>
                <a:path h="73481" w="4874344">
                  <a:moveTo>
                    <a:pt x="0" y="0"/>
                  </a:moveTo>
                  <a:lnTo>
                    <a:pt x="4874344" y="0"/>
                  </a:lnTo>
                  <a:lnTo>
                    <a:pt x="4874344" y="73481"/>
                  </a:lnTo>
                  <a:lnTo>
                    <a:pt x="0" y="73481"/>
                  </a:ln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4874343" cy="1496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5049" y="-1205591"/>
            <a:ext cx="20864138" cy="17812758"/>
          </a:xfrm>
          <a:custGeom>
            <a:avLst/>
            <a:gdLst/>
            <a:ahLst/>
            <a:cxnLst/>
            <a:rect r="r" b="b" t="t" l="l"/>
            <a:pathLst>
              <a:path h="17812758" w="20864138">
                <a:moveTo>
                  <a:pt x="0" y="0"/>
                </a:moveTo>
                <a:lnTo>
                  <a:pt x="20864138" y="0"/>
                </a:lnTo>
                <a:lnTo>
                  <a:pt x="20864138" y="17812757"/>
                </a:lnTo>
                <a:lnTo>
                  <a:pt x="0" y="17812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443611"/>
            <a:ext cx="8943853" cy="13424169"/>
          </a:xfrm>
          <a:custGeom>
            <a:avLst/>
            <a:gdLst/>
            <a:ahLst/>
            <a:cxnLst/>
            <a:rect r="r" b="b" t="t" l="l"/>
            <a:pathLst>
              <a:path h="13424169" w="8943853">
                <a:moveTo>
                  <a:pt x="0" y="0"/>
                </a:moveTo>
                <a:lnTo>
                  <a:pt x="8943853" y="0"/>
                </a:lnTo>
                <a:lnTo>
                  <a:pt x="8943853" y="13424170"/>
                </a:lnTo>
                <a:lnTo>
                  <a:pt x="0" y="134241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9776" y="2249799"/>
            <a:ext cx="11050249" cy="85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SOCIOS ESTRATÉGICOS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19776" y="3240823"/>
            <a:ext cx="7719089" cy="420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Lorem ipsum dolor sit amet eget, consectetur adipiscing elit. Aliquam semper felis vel metus tincidunt, ut dignissim ex efficitur. Quisque facilisis in leo eget iaculis.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7700787"/>
            <a:ext cx="4453834" cy="607745"/>
            <a:chOff x="0" y="0"/>
            <a:chExt cx="1173026" cy="16006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73026" cy="160065"/>
            </a:xfrm>
            <a:custGeom>
              <a:avLst/>
              <a:gdLst/>
              <a:ahLst/>
              <a:cxnLst/>
              <a:rect r="r" b="b" t="t" l="l"/>
              <a:pathLst>
                <a:path h="160065" w="1173026">
                  <a:moveTo>
                    <a:pt x="39980" y="0"/>
                  </a:moveTo>
                  <a:lnTo>
                    <a:pt x="1133046" y="0"/>
                  </a:lnTo>
                  <a:cubicBezTo>
                    <a:pt x="1155126" y="0"/>
                    <a:pt x="1173026" y="17900"/>
                    <a:pt x="1173026" y="39980"/>
                  </a:cubicBezTo>
                  <a:lnTo>
                    <a:pt x="1173026" y="120085"/>
                  </a:lnTo>
                  <a:cubicBezTo>
                    <a:pt x="1173026" y="142165"/>
                    <a:pt x="1155126" y="160065"/>
                    <a:pt x="1133046" y="160065"/>
                  </a:cubicBezTo>
                  <a:lnTo>
                    <a:pt x="39980" y="160065"/>
                  </a:lnTo>
                  <a:cubicBezTo>
                    <a:pt x="29377" y="160065"/>
                    <a:pt x="19208" y="155852"/>
                    <a:pt x="11710" y="148355"/>
                  </a:cubicBezTo>
                  <a:cubicBezTo>
                    <a:pt x="4212" y="140857"/>
                    <a:pt x="0" y="130688"/>
                    <a:pt x="0" y="120085"/>
                  </a:cubicBezTo>
                  <a:lnTo>
                    <a:pt x="0" y="39980"/>
                  </a:lnTo>
                  <a:cubicBezTo>
                    <a:pt x="0" y="29377"/>
                    <a:pt x="4212" y="19208"/>
                    <a:pt x="11710" y="11710"/>
                  </a:cubicBezTo>
                  <a:cubicBezTo>
                    <a:pt x="19208" y="4212"/>
                    <a:pt x="29377" y="0"/>
                    <a:pt x="3998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173026" cy="236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58"/>
                </a:lnSpc>
                <a:spcBef>
                  <a:spcPct val="0"/>
                </a:spcBef>
              </a:pPr>
              <a:r>
                <a:rPr lang="en-US" sz="2399" spc="213">
                  <a:solidFill>
                    <a:srgbClr val="2A2929"/>
                  </a:solidFill>
                  <a:latin typeface="Telegraf"/>
                  <a:ea typeface="Telegraf"/>
                  <a:cs typeface="Telegraf"/>
                  <a:sym typeface="Telegraf"/>
                </a:rPr>
                <a:t>www.unsitiogenial.es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715511">
            <a:off x="-4158136" y="-5735278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30784"/>
            <a:ext cx="8115300" cy="85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INVERSIÓN INICIAL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889667" y="7918334"/>
            <a:ext cx="9398333" cy="1420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44"/>
              </a:lnSpc>
              <a:spcBef>
                <a:spcPct val="0"/>
              </a:spcBef>
            </a:pPr>
            <a:r>
              <a:rPr lang="en-US" b="true" sz="7817" spc="695">
                <a:solidFill>
                  <a:srgbClr val="E7E9EC"/>
                </a:solidFill>
                <a:latin typeface="Telegraf Bold"/>
                <a:ea typeface="Telegraf Bold"/>
                <a:cs typeface="Telegraf Bold"/>
                <a:sym typeface="Telegraf Bold"/>
              </a:rPr>
              <a:t>15.530 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06806"/>
            <a:ext cx="7196268" cy="4204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39278" y="1904899"/>
            <a:ext cx="1460841" cy="1490654"/>
          </a:xfrm>
          <a:custGeom>
            <a:avLst/>
            <a:gdLst/>
            <a:ahLst/>
            <a:cxnLst/>
            <a:rect r="r" b="b" t="t" l="l"/>
            <a:pathLst>
              <a:path h="1490654" w="1460841">
                <a:moveTo>
                  <a:pt x="0" y="0"/>
                </a:moveTo>
                <a:lnTo>
                  <a:pt x="1460841" y="0"/>
                </a:lnTo>
                <a:lnTo>
                  <a:pt x="1460841" y="1490653"/>
                </a:lnTo>
                <a:lnTo>
                  <a:pt x="0" y="14906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618876" y="1440219"/>
            <a:ext cx="11050249" cy="85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PLAN DE CRECIMIENTO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184664" y="4937115"/>
            <a:ext cx="1778219" cy="1778219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20"/>
                </a:lnSpc>
                <a:spcBef>
                  <a:spcPct val="0"/>
                </a:spcBef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2020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2496023" y="4937115"/>
            <a:ext cx="1778219" cy="177821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20"/>
                </a:lnSpc>
                <a:spcBef>
                  <a:spcPct val="0"/>
                </a:spcBef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2020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40344" y="4937115"/>
            <a:ext cx="1778219" cy="177821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320"/>
                </a:lnSpc>
                <a:spcBef>
                  <a:spcPct val="0"/>
                </a:spcBef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2020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4013758" y="4937115"/>
            <a:ext cx="1778219" cy="177821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0"/>
                </a:lnSpc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5325117" y="4937115"/>
            <a:ext cx="1778219" cy="177821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0"/>
                </a:lnSpc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669437" y="4937115"/>
            <a:ext cx="1778219" cy="177821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20"/>
                </a:lnSpc>
              </a:pPr>
              <a:r>
                <a:rPr lang="en-US" sz="2371" spc="211">
                  <a:solidFill>
                    <a:srgbClr val="E7E9EC"/>
                  </a:solidFill>
                  <a:latin typeface="Telegraf"/>
                  <a:ea typeface="Telegraf"/>
                  <a:cs typeface="Telegraf"/>
                  <a:sym typeface="Telegraf"/>
                </a:rPr>
                <a:t>2023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2962883" y="5826225"/>
            <a:ext cx="1050874" cy="0"/>
          </a:xfrm>
          <a:prstGeom prst="line">
            <a:avLst/>
          </a:prstGeom>
          <a:ln cap="rnd" w="57150">
            <a:gradFill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14274242" y="5826225"/>
            <a:ext cx="1050874" cy="0"/>
          </a:xfrm>
          <a:prstGeom prst="line">
            <a:avLst/>
          </a:prstGeom>
          <a:ln cap="rnd" w="57150">
            <a:gradFill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>
            <a:off x="8618563" y="5826225"/>
            <a:ext cx="1050874" cy="0"/>
          </a:xfrm>
          <a:prstGeom prst="line">
            <a:avLst/>
          </a:prstGeom>
          <a:ln cap="rnd" w="57150">
            <a:gradFill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517298" y="6801059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828656" y="6801059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172977" y="6801059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346391" y="3152576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4657750" y="3152576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002070" y="3152576"/>
            <a:ext cx="3112953" cy="1520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003"/>
              </a:lnSpc>
              <a:spcBef>
                <a:spcPct val="0"/>
              </a:spcBef>
            </a:pPr>
            <a:r>
              <a:rPr lang="en-US" sz="1430" spc="127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AutoShape 30" id="30"/>
          <p:cNvSpPr/>
          <p:nvPr/>
        </p:nvSpPr>
        <p:spPr>
          <a:xfrm>
            <a:off x="-2250629" y="1038225"/>
            <a:ext cx="21268100" cy="0"/>
          </a:xfrm>
          <a:prstGeom prst="line">
            <a:avLst/>
          </a:prstGeom>
          <a:ln cap="rnd" w="19050">
            <a:solidFill>
              <a:srgbClr val="2A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1" id="31"/>
          <p:cNvSpPr/>
          <p:nvPr/>
        </p:nvSpPr>
        <p:spPr>
          <a:xfrm>
            <a:off x="-2250629" y="9248775"/>
            <a:ext cx="21268100" cy="0"/>
          </a:xfrm>
          <a:prstGeom prst="line">
            <a:avLst/>
          </a:prstGeom>
          <a:ln cap="rnd" w="19050">
            <a:solidFill>
              <a:srgbClr val="2A292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5791977" y="5826225"/>
            <a:ext cx="1048367" cy="0"/>
          </a:xfrm>
          <a:prstGeom prst="line">
            <a:avLst/>
          </a:prstGeom>
          <a:ln cap="rnd" w="57150">
            <a:gradFill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>
            <a:off x="11447656" y="5826225"/>
            <a:ext cx="1048367" cy="0"/>
          </a:xfrm>
          <a:prstGeom prst="line">
            <a:avLst/>
          </a:prstGeom>
          <a:ln cap="rnd" w="57150">
            <a:gradFill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06087" y="-5131310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75873" y="430135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476117"/>
            <a:ext cx="11050249" cy="857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NUESTRO EQUIPO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48134"/>
            <a:ext cx="12762347" cy="14134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27"/>
              </a:lnSpc>
              <a:spcBef>
                <a:spcPct val="0"/>
              </a:spcBef>
            </a:pPr>
            <a:r>
              <a:rPr lang="en-US" sz="2662" spc="236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115048" y="7297624"/>
            <a:ext cx="2720615" cy="681154"/>
            <a:chOff x="0" y="0"/>
            <a:chExt cx="2817081" cy="70530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7081" cy="705306"/>
            </a:xfrm>
            <a:custGeom>
              <a:avLst/>
              <a:gdLst/>
              <a:ahLst/>
              <a:cxnLst/>
              <a:rect r="r" b="b" t="t" l="l"/>
              <a:pathLst>
                <a:path h="705306" w="2817081">
                  <a:moveTo>
                    <a:pt x="42685" y="0"/>
                  </a:moveTo>
                  <a:lnTo>
                    <a:pt x="2774396" y="0"/>
                  </a:lnTo>
                  <a:cubicBezTo>
                    <a:pt x="2797970" y="0"/>
                    <a:pt x="2817081" y="19111"/>
                    <a:pt x="2817081" y="42685"/>
                  </a:cubicBezTo>
                  <a:lnTo>
                    <a:pt x="2817081" y="662621"/>
                  </a:lnTo>
                  <a:cubicBezTo>
                    <a:pt x="2817081" y="673942"/>
                    <a:pt x="2812584" y="684799"/>
                    <a:pt x="2804579" y="692804"/>
                  </a:cubicBezTo>
                  <a:cubicBezTo>
                    <a:pt x="2796574" y="700809"/>
                    <a:pt x="2785717" y="705306"/>
                    <a:pt x="2774396" y="705306"/>
                  </a:cubicBezTo>
                  <a:lnTo>
                    <a:pt x="42685" y="705306"/>
                  </a:lnTo>
                  <a:cubicBezTo>
                    <a:pt x="19111" y="705306"/>
                    <a:pt x="0" y="686195"/>
                    <a:pt x="0" y="662621"/>
                  </a:cubicBezTo>
                  <a:lnTo>
                    <a:pt x="0" y="42685"/>
                  </a:lnTo>
                  <a:cubicBezTo>
                    <a:pt x="0" y="31364"/>
                    <a:pt x="4497" y="20507"/>
                    <a:pt x="12502" y="12502"/>
                  </a:cubicBezTo>
                  <a:cubicBezTo>
                    <a:pt x="20507" y="4497"/>
                    <a:pt x="31364" y="0"/>
                    <a:pt x="426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817081" cy="78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4301193" y="7297624"/>
            <a:ext cx="2720615" cy="681154"/>
            <a:chOff x="0" y="0"/>
            <a:chExt cx="2817081" cy="70530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817081" cy="705306"/>
            </a:xfrm>
            <a:custGeom>
              <a:avLst/>
              <a:gdLst/>
              <a:ahLst/>
              <a:cxnLst/>
              <a:rect r="r" b="b" t="t" l="l"/>
              <a:pathLst>
                <a:path h="705306" w="2817081">
                  <a:moveTo>
                    <a:pt x="42685" y="0"/>
                  </a:moveTo>
                  <a:lnTo>
                    <a:pt x="2774396" y="0"/>
                  </a:lnTo>
                  <a:cubicBezTo>
                    <a:pt x="2797970" y="0"/>
                    <a:pt x="2817081" y="19111"/>
                    <a:pt x="2817081" y="42685"/>
                  </a:cubicBezTo>
                  <a:lnTo>
                    <a:pt x="2817081" y="662621"/>
                  </a:lnTo>
                  <a:cubicBezTo>
                    <a:pt x="2817081" y="673942"/>
                    <a:pt x="2812584" y="684799"/>
                    <a:pt x="2804579" y="692804"/>
                  </a:cubicBezTo>
                  <a:cubicBezTo>
                    <a:pt x="2796574" y="700809"/>
                    <a:pt x="2785717" y="705306"/>
                    <a:pt x="2774396" y="705306"/>
                  </a:cubicBezTo>
                  <a:lnTo>
                    <a:pt x="42685" y="705306"/>
                  </a:lnTo>
                  <a:cubicBezTo>
                    <a:pt x="19111" y="705306"/>
                    <a:pt x="0" y="686195"/>
                    <a:pt x="0" y="662621"/>
                  </a:cubicBezTo>
                  <a:lnTo>
                    <a:pt x="0" y="42685"/>
                  </a:lnTo>
                  <a:cubicBezTo>
                    <a:pt x="0" y="31364"/>
                    <a:pt x="4497" y="20507"/>
                    <a:pt x="12502" y="12502"/>
                  </a:cubicBezTo>
                  <a:cubicBezTo>
                    <a:pt x="20507" y="4497"/>
                    <a:pt x="31364" y="0"/>
                    <a:pt x="426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2817081" cy="78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88533" y="7297624"/>
            <a:ext cx="2720615" cy="681154"/>
            <a:chOff x="0" y="0"/>
            <a:chExt cx="2817081" cy="70530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817081" cy="705306"/>
            </a:xfrm>
            <a:custGeom>
              <a:avLst/>
              <a:gdLst/>
              <a:ahLst/>
              <a:cxnLst/>
              <a:rect r="r" b="b" t="t" l="l"/>
              <a:pathLst>
                <a:path h="705306" w="2817081">
                  <a:moveTo>
                    <a:pt x="42685" y="0"/>
                  </a:moveTo>
                  <a:lnTo>
                    <a:pt x="2774396" y="0"/>
                  </a:lnTo>
                  <a:cubicBezTo>
                    <a:pt x="2797970" y="0"/>
                    <a:pt x="2817081" y="19111"/>
                    <a:pt x="2817081" y="42685"/>
                  </a:cubicBezTo>
                  <a:lnTo>
                    <a:pt x="2817081" y="662621"/>
                  </a:lnTo>
                  <a:cubicBezTo>
                    <a:pt x="2817081" y="673942"/>
                    <a:pt x="2812584" y="684799"/>
                    <a:pt x="2804579" y="692804"/>
                  </a:cubicBezTo>
                  <a:cubicBezTo>
                    <a:pt x="2796574" y="700809"/>
                    <a:pt x="2785717" y="705306"/>
                    <a:pt x="2774396" y="705306"/>
                  </a:cubicBezTo>
                  <a:lnTo>
                    <a:pt x="42685" y="705306"/>
                  </a:lnTo>
                  <a:cubicBezTo>
                    <a:pt x="19111" y="705306"/>
                    <a:pt x="0" y="686195"/>
                    <a:pt x="0" y="662621"/>
                  </a:cubicBezTo>
                  <a:lnTo>
                    <a:pt x="0" y="42685"/>
                  </a:lnTo>
                  <a:cubicBezTo>
                    <a:pt x="0" y="31364"/>
                    <a:pt x="4497" y="20507"/>
                    <a:pt x="12502" y="12502"/>
                  </a:cubicBezTo>
                  <a:cubicBezTo>
                    <a:pt x="20507" y="4497"/>
                    <a:pt x="31364" y="0"/>
                    <a:pt x="426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2817081" cy="78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75873" y="7297624"/>
            <a:ext cx="2720615" cy="681154"/>
            <a:chOff x="0" y="0"/>
            <a:chExt cx="2817081" cy="70530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817081" cy="705306"/>
            </a:xfrm>
            <a:custGeom>
              <a:avLst/>
              <a:gdLst/>
              <a:ahLst/>
              <a:cxnLst/>
              <a:rect r="r" b="b" t="t" l="l"/>
              <a:pathLst>
                <a:path h="705306" w="2817081">
                  <a:moveTo>
                    <a:pt x="42685" y="0"/>
                  </a:moveTo>
                  <a:lnTo>
                    <a:pt x="2774396" y="0"/>
                  </a:lnTo>
                  <a:cubicBezTo>
                    <a:pt x="2797970" y="0"/>
                    <a:pt x="2817081" y="19111"/>
                    <a:pt x="2817081" y="42685"/>
                  </a:cubicBezTo>
                  <a:lnTo>
                    <a:pt x="2817081" y="662621"/>
                  </a:lnTo>
                  <a:cubicBezTo>
                    <a:pt x="2817081" y="673942"/>
                    <a:pt x="2812584" y="684799"/>
                    <a:pt x="2804579" y="692804"/>
                  </a:cubicBezTo>
                  <a:cubicBezTo>
                    <a:pt x="2796574" y="700809"/>
                    <a:pt x="2785717" y="705306"/>
                    <a:pt x="2774396" y="705306"/>
                  </a:cubicBezTo>
                  <a:lnTo>
                    <a:pt x="42685" y="705306"/>
                  </a:lnTo>
                  <a:cubicBezTo>
                    <a:pt x="19111" y="705306"/>
                    <a:pt x="0" y="686195"/>
                    <a:pt x="0" y="662621"/>
                  </a:cubicBezTo>
                  <a:lnTo>
                    <a:pt x="0" y="42685"/>
                  </a:lnTo>
                  <a:cubicBezTo>
                    <a:pt x="0" y="31364"/>
                    <a:pt x="4497" y="20507"/>
                    <a:pt x="12502" y="12502"/>
                  </a:cubicBezTo>
                  <a:cubicBezTo>
                    <a:pt x="20507" y="4497"/>
                    <a:pt x="31364" y="0"/>
                    <a:pt x="426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76200"/>
              <a:ext cx="2817081" cy="78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729863" y="7297624"/>
            <a:ext cx="2720615" cy="681154"/>
            <a:chOff x="0" y="0"/>
            <a:chExt cx="2817081" cy="70530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817081" cy="705306"/>
            </a:xfrm>
            <a:custGeom>
              <a:avLst/>
              <a:gdLst/>
              <a:ahLst/>
              <a:cxnLst/>
              <a:rect r="r" b="b" t="t" l="l"/>
              <a:pathLst>
                <a:path h="705306" w="2817081">
                  <a:moveTo>
                    <a:pt x="42685" y="0"/>
                  </a:moveTo>
                  <a:lnTo>
                    <a:pt x="2774396" y="0"/>
                  </a:lnTo>
                  <a:cubicBezTo>
                    <a:pt x="2797970" y="0"/>
                    <a:pt x="2817081" y="19111"/>
                    <a:pt x="2817081" y="42685"/>
                  </a:cubicBezTo>
                  <a:lnTo>
                    <a:pt x="2817081" y="662621"/>
                  </a:lnTo>
                  <a:cubicBezTo>
                    <a:pt x="2817081" y="673942"/>
                    <a:pt x="2812584" y="684799"/>
                    <a:pt x="2804579" y="692804"/>
                  </a:cubicBezTo>
                  <a:cubicBezTo>
                    <a:pt x="2796574" y="700809"/>
                    <a:pt x="2785717" y="705306"/>
                    <a:pt x="2774396" y="705306"/>
                  </a:cubicBezTo>
                  <a:lnTo>
                    <a:pt x="42685" y="705306"/>
                  </a:lnTo>
                  <a:cubicBezTo>
                    <a:pt x="19111" y="705306"/>
                    <a:pt x="0" y="686195"/>
                    <a:pt x="0" y="662621"/>
                  </a:cubicBezTo>
                  <a:lnTo>
                    <a:pt x="0" y="42685"/>
                  </a:lnTo>
                  <a:cubicBezTo>
                    <a:pt x="0" y="31364"/>
                    <a:pt x="4497" y="20507"/>
                    <a:pt x="12502" y="12502"/>
                  </a:cubicBezTo>
                  <a:cubicBezTo>
                    <a:pt x="20507" y="4497"/>
                    <a:pt x="31364" y="0"/>
                    <a:pt x="42685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4892B7">
                    <a:alpha val="100000"/>
                  </a:srgbClr>
                </a:gs>
                <a:gs pos="100000">
                  <a:srgbClr val="90C7D4">
                    <a:alpha val="100000"/>
                  </a:srgbClr>
                </a:gs>
              </a:gsLst>
              <a:lin ang="2700000"/>
            </a:gra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76200"/>
              <a:ext cx="2817081" cy="781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8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5048" y="4440680"/>
            <a:ext cx="2720615" cy="2645501"/>
            <a:chOff x="0" y="0"/>
            <a:chExt cx="2012539" cy="195697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012539" cy="1956975"/>
            </a:xfrm>
            <a:custGeom>
              <a:avLst/>
              <a:gdLst/>
              <a:ahLst/>
              <a:cxnLst/>
              <a:rect r="r" b="b" t="t" l="l"/>
              <a:pathLst>
                <a:path h="1956975" w="2012539">
                  <a:moveTo>
                    <a:pt x="56913" y="0"/>
                  </a:moveTo>
                  <a:lnTo>
                    <a:pt x="1955626" y="0"/>
                  </a:lnTo>
                  <a:cubicBezTo>
                    <a:pt x="1970720" y="0"/>
                    <a:pt x="1985196" y="5996"/>
                    <a:pt x="1995870" y="16669"/>
                  </a:cubicBezTo>
                  <a:cubicBezTo>
                    <a:pt x="2006543" y="27343"/>
                    <a:pt x="2012539" y="41819"/>
                    <a:pt x="2012539" y="56913"/>
                  </a:cubicBezTo>
                  <a:lnTo>
                    <a:pt x="2012539" y="1900062"/>
                  </a:lnTo>
                  <a:cubicBezTo>
                    <a:pt x="2012539" y="1931494"/>
                    <a:pt x="1987058" y="1956975"/>
                    <a:pt x="1955626" y="1956975"/>
                  </a:cubicBezTo>
                  <a:lnTo>
                    <a:pt x="56913" y="1956975"/>
                  </a:lnTo>
                  <a:cubicBezTo>
                    <a:pt x="25481" y="1956975"/>
                    <a:pt x="0" y="1931494"/>
                    <a:pt x="0" y="1900062"/>
                  </a:cubicBezTo>
                  <a:lnTo>
                    <a:pt x="0" y="56913"/>
                  </a:lnTo>
                  <a:cubicBezTo>
                    <a:pt x="0" y="41819"/>
                    <a:pt x="5996" y="27343"/>
                    <a:pt x="16669" y="16669"/>
                  </a:cubicBezTo>
                  <a:cubicBezTo>
                    <a:pt x="27343" y="5996"/>
                    <a:pt x="41819" y="0"/>
                    <a:pt x="5691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7177" r="0" b="-27177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4301193" y="4440680"/>
            <a:ext cx="2720615" cy="2645501"/>
            <a:chOff x="0" y="0"/>
            <a:chExt cx="2012539" cy="1956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12539" cy="1956975"/>
            </a:xfrm>
            <a:custGeom>
              <a:avLst/>
              <a:gdLst/>
              <a:ahLst/>
              <a:cxnLst/>
              <a:rect r="r" b="b" t="t" l="l"/>
              <a:pathLst>
                <a:path h="1956975" w="2012539">
                  <a:moveTo>
                    <a:pt x="56913" y="0"/>
                  </a:moveTo>
                  <a:lnTo>
                    <a:pt x="1955626" y="0"/>
                  </a:lnTo>
                  <a:cubicBezTo>
                    <a:pt x="1970720" y="0"/>
                    <a:pt x="1985196" y="5996"/>
                    <a:pt x="1995870" y="16669"/>
                  </a:cubicBezTo>
                  <a:cubicBezTo>
                    <a:pt x="2006543" y="27343"/>
                    <a:pt x="2012539" y="41819"/>
                    <a:pt x="2012539" y="56913"/>
                  </a:cubicBezTo>
                  <a:lnTo>
                    <a:pt x="2012539" y="1900062"/>
                  </a:lnTo>
                  <a:cubicBezTo>
                    <a:pt x="2012539" y="1931494"/>
                    <a:pt x="1987058" y="1956975"/>
                    <a:pt x="1955626" y="1956975"/>
                  </a:cubicBezTo>
                  <a:lnTo>
                    <a:pt x="56913" y="1956975"/>
                  </a:lnTo>
                  <a:cubicBezTo>
                    <a:pt x="25481" y="1956975"/>
                    <a:pt x="0" y="1931494"/>
                    <a:pt x="0" y="1900062"/>
                  </a:cubicBezTo>
                  <a:lnTo>
                    <a:pt x="0" y="56913"/>
                  </a:lnTo>
                  <a:cubicBezTo>
                    <a:pt x="0" y="41819"/>
                    <a:pt x="5996" y="27343"/>
                    <a:pt x="16669" y="16669"/>
                  </a:cubicBezTo>
                  <a:cubicBezTo>
                    <a:pt x="27343" y="5996"/>
                    <a:pt x="41819" y="0"/>
                    <a:pt x="56913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7177" r="0" b="-2717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7488533" y="4440680"/>
            <a:ext cx="2720615" cy="2645501"/>
            <a:chOff x="0" y="0"/>
            <a:chExt cx="2012539" cy="195697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012539" cy="1956975"/>
            </a:xfrm>
            <a:custGeom>
              <a:avLst/>
              <a:gdLst/>
              <a:ahLst/>
              <a:cxnLst/>
              <a:rect r="r" b="b" t="t" l="l"/>
              <a:pathLst>
                <a:path h="1956975" w="2012539">
                  <a:moveTo>
                    <a:pt x="56913" y="0"/>
                  </a:moveTo>
                  <a:lnTo>
                    <a:pt x="1955626" y="0"/>
                  </a:lnTo>
                  <a:cubicBezTo>
                    <a:pt x="1970720" y="0"/>
                    <a:pt x="1985196" y="5996"/>
                    <a:pt x="1995870" y="16669"/>
                  </a:cubicBezTo>
                  <a:cubicBezTo>
                    <a:pt x="2006543" y="27343"/>
                    <a:pt x="2012539" y="41819"/>
                    <a:pt x="2012539" y="56913"/>
                  </a:cubicBezTo>
                  <a:lnTo>
                    <a:pt x="2012539" y="1900062"/>
                  </a:lnTo>
                  <a:cubicBezTo>
                    <a:pt x="2012539" y="1931494"/>
                    <a:pt x="1987058" y="1956975"/>
                    <a:pt x="1955626" y="1956975"/>
                  </a:cubicBezTo>
                  <a:lnTo>
                    <a:pt x="56913" y="1956975"/>
                  </a:lnTo>
                  <a:cubicBezTo>
                    <a:pt x="25481" y="1956975"/>
                    <a:pt x="0" y="1931494"/>
                    <a:pt x="0" y="1900062"/>
                  </a:cubicBezTo>
                  <a:lnTo>
                    <a:pt x="0" y="56913"/>
                  </a:lnTo>
                  <a:cubicBezTo>
                    <a:pt x="0" y="41819"/>
                    <a:pt x="5996" y="27343"/>
                    <a:pt x="16669" y="16669"/>
                  </a:cubicBezTo>
                  <a:cubicBezTo>
                    <a:pt x="27343" y="5996"/>
                    <a:pt x="41819" y="0"/>
                    <a:pt x="56913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5796" r="0" b="-48559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0675873" y="4440680"/>
            <a:ext cx="2720615" cy="2645501"/>
            <a:chOff x="0" y="0"/>
            <a:chExt cx="2012539" cy="195697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012539" cy="1956975"/>
            </a:xfrm>
            <a:custGeom>
              <a:avLst/>
              <a:gdLst/>
              <a:ahLst/>
              <a:cxnLst/>
              <a:rect r="r" b="b" t="t" l="l"/>
              <a:pathLst>
                <a:path h="1956975" w="2012539">
                  <a:moveTo>
                    <a:pt x="56913" y="0"/>
                  </a:moveTo>
                  <a:lnTo>
                    <a:pt x="1955626" y="0"/>
                  </a:lnTo>
                  <a:cubicBezTo>
                    <a:pt x="1970720" y="0"/>
                    <a:pt x="1985196" y="5996"/>
                    <a:pt x="1995870" y="16669"/>
                  </a:cubicBezTo>
                  <a:cubicBezTo>
                    <a:pt x="2006543" y="27343"/>
                    <a:pt x="2012539" y="41819"/>
                    <a:pt x="2012539" y="56913"/>
                  </a:cubicBezTo>
                  <a:lnTo>
                    <a:pt x="2012539" y="1900062"/>
                  </a:lnTo>
                  <a:cubicBezTo>
                    <a:pt x="2012539" y="1931494"/>
                    <a:pt x="1987058" y="1956975"/>
                    <a:pt x="1955626" y="1956975"/>
                  </a:cubicBezTo>
                  <a:lnTo>
                    <a:pt x="56913" y="1956975"/>
                  </a:lnTo>
                  <a:cubicBezTo>
                    <a:pt x="25481" y="1956975"/>
                    <a:pt x="0" y="1931494"/>
                    <a:pt x="0" y="1900062"/>
                  </a:cubicBezTo>
                  <a:lnTo>
                    <a:pt x="0" y="56913"/>
                  </a:lnTo>
                  <a:cubicBezTo>
                    <a:pt x="0" y="41819"/>
                    <a:pt x="5996" y="27343"/>
                    <a:pt x="16669" y="16669"/>
                  </a:cubicBezTo>
                  <a:cubicBezTo>
                    <a:pt x="27343" y="5996"/>
                    <a:pt x="41819" y="0"/>
                    <a:pt x="56913" y="0"/>
                  </a:cubicBezTo>
                  <a:close/>
                </a:path>
              </a:pathLst>
            </a:custGeom>
            <a:blipFill>
              <a:blip r:embed="rId6"/>
              <a:stretch>
                <a:fillRect l="-50036" t="-18677" r="-4755" b="-120251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0">
            <a:off x="13729863" y="4440680"/>
            <a:ext cx="2720615" cy="2645501"/>
            <a:chOff x="0" y="0"/>
            <a:chExt cx="2012539" cy="1956975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012539" cy="1956975"/>
            </a:xfrm>
            <a:custGeom>
              <a:avLst/>
              <a:gdLst/>
              <a:ahLst/>
              <a:cxnLst/>
              <a:rect r="r" b="b" t="t" l="l"/>
              <a:pathLst>
                <a:path h="1956975" w="2012539">
                  <a:moveTo>
                    <a:pt x="56913" y="0"/>
                  </a:moveTo>
                  <a:lnTo>
                    <a:pt x="1955626" y="0"/>
                  </a:lnTo>
                  <a:cubicBezTo>
                    <a:pt x="1970720" y="0"/>
                    <a:pt x="1985196" y="5996"/>
                    <a:pt x="1995870" y="16669"/>
                  </a:cubicBezTo>
                  <a:cubicBezTo>
                    <a:pt x="2006543" y="27343"/>
                    <a:pt x="2012539" y="41819"/>
                    <a:pt x="2012539" y="56913"/>
                  </a:cubicBezTo>
                  <a:lnTo>
                    <a:pt x="2012539" y="1900062"/>
                  </a:lnTo>
                  <a:cubicBezTo>
                    <a:pt x="2012539" y="1931494"/>
                    <a:pt x="1987058" y="1956975"/>
                    <a:pt x="1955626" y="1956975"/>
                  </a:cubicBezTo>
                  <a:lnTo>
                    <a:pt x="56913" y="1956975"/>
                  </a:lnTo>
                  <a:cubicBezTo>
                    <a:pt x="25481" y="1956975"/>
                    <a:pt x="0" y="1931494"/>
                    <a:pt x="0" y="1900062"/>
                  </a:cubicBezTo>
                  <a:lnTo>
                    <a:pt x="0" y="56913"/>
                  </a:lnTo>
                  <a:cubicBezTo>
                    <a:pt x="0" y="41819"/>
                    <a:pt x="5996" y="27343"/>
                    <a:pt x="16669" y="16669"/>
                  </a:cubicBezTo>
                  <a:cubicBezTo>
                    <a:pt x="27343" y="5996"/>
                    <a:pt x="41819" y="0"/>
                    <a:pt x="56913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27177" r="0" b="-27177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15048" y="7361202"/>
            <a:ext cx="2720615" cy="32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72" spc="157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C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arl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o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s 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Mé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nde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z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301193" y="7361202"/>
            <a:ext cx="2720615" cy="32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72" spc="157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B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lanca Corté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88533" y="7361202"/>
            <a:ext cx="2720615" cy="32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72" spc="157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Andre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 Flo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675873" y="7361202"/>
            <a:ext cx="2720615" cy="32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72" spc="157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Andre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 Flo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re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729863" y="7361202"/>
            <a:ext cx="2720615" cy="326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80"/>
              </a:lnSpc>
              <a:spcBef>
                <a:spcPct val="0"/>
              </a:spcBef>
            </a:pPr>
            <a:r>
              <a:rPr lang="en-US" sz="1772" spc="157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D</a:t>
            </a:r>
            <a:r>
              <a:rPr lang="en-US" sz="1772" spc="157" strike="noStrike" u="none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aniel Casanova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15048" y="7640043"/>
            <a:ext cx="2720615" cy="2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0"/>
              </a:lnSpc>
              <a:spcBef>
                <a:spcPct val="0"/>
              </a:spcBef>
            </a:pPr>
            <a:r>
              <a:rPr lang="en-US" sz="1272" spc="113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Marketing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01193" y="7640043"/>
            <a:ext cx="2720615" cy="2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0"/>
              </a:lnSpc>
              <a:spcBef>
                <a:spcPct val="0"/>
              </a:spcBef>
            </a:pPr>
            <a:r>
              <a:rPr lang="en-US" sz="1272" spc="113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Marketing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488533" y="7640043"/>
            <a:ext cx="2720615" cy="2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0"/>
              </a:lnSpc>
              <a:spcBef>
                <a:spcPct val="0"/>
              </a:spcBef>
            </a:pPr>
            <a:r>
              <a:rPr lang="en-US" sz="1272" spc="113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Legales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675873" y="7640043"/>
            <a:ext cx="2720615" cy="2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0"/>
              </a:lnSpc>
              <a:spcBef>
                <a:spcPct val="0"/>
              </a:spcBef>
            </a:pPr>
            <a:r>
              <a:rPr lang="en-US" sz="1272" spc="113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Diseño gráfico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729863" y="7640043"/>
            <a:ext cx="2720615" cy="234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780"/>
              </a:lnSpc>
              <a:spcBef>
                <a:spcPct val="0"/>
              </a:spcBef>
            </a:pPr>
            <a:r>
              <a:rPr lang="en-US" sz="1272" spc="113">
                <a:solidFill>
                  <a:srgbClr val="E7E9EC"/>
                </a:solidFill>
                <a:latin typeface="Telegraf"/>
                <a:ea typeface="Telegraf"/>
                <a:cs typeface="Telegraf"/>
                <a:sym typeface="Telegraf"/>
              </a:rPr>
              <a:t>Tecnología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06087" y="-5131310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53213" y="4930239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05948" y="5520161"/>
            <a:ext cx="5563788" cy="4630381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-6495246">
            <a:off x="7736732" y="1746488"/>
            <a:ext cx="367600" cy="1144281"/>
          </a:xfrm>
          <a:custGeom>
            <a:avLst/>
            <a:gdLst/>
            <a:ahLst/>
            <a:cxnLst/>
            <a:rect r="r" b="b" t="t" l="l"/>
            <a:pathLst>
              <a:path h="1144281" w="367600">
                <a:moveTo>
                  <a:pt x="0" y="0"/>
                </a:moveTo>
                <a:lnTo>
                  <a:pt x="367600" y="0"/>
                </a:lnTo>
                <a:lnTo>
                  <a:pt x="367600" y="1144281"/>
                </a:lnTo>
                <a:lnTo>
                  <a:pt x="0" y="114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229354" y="2462241"/>
            <a:ext cx="5159820" cy="7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NISTAGMO </a:t>
            </a:r>
          </a:p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HORIZONTAL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181729" y="3421339"/>
            <a:ext cx="5159820" cy="7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DÉFICIT </a:t>
            </a:r>
          </a:p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EN MEMORIA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75478" y="4377670"/>
            <a:ext cx="5159820" cy="765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8"/>
              </a:lnSpc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DESORIENTACIÓN</a:t>
            </a:r>
          </a:p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ESPACIAL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5758509">
            <a:off x="8324897" y="2311116"/>
            <a:ext cx="367600" cy="1144281"/>
          </a:xfrm>
          <a:custGeom>
            <a:avLst/>
            <a:gdLst/>
            <a:ahLst/>
            <a:cxnLst/>
            <a:rect r="r" b="b" t="t" l="l"/>
            <a:pathLst>
              <a:path h="1144281" w="367600">
                <a:moveTo>
                  <a:pt x="0" y="0"/>
                </a:moveTo>
                <a:lnTo>
                  <a:pt x="367601" y="0"/>
                </a:lnTo>
                <a:lnTo>
                  <a:pt x="367601" y="1144281"/>
                </a:lnTo>
                <a:lnTo>
                  <a:pt x="0" y="114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610687">
            <a:off x="8528717" y="3019338"/>
            <a:ext cx="367600" cy="1144281"/>
          </a:xfrm>
          <a:custGeom>
            <a:avLst/>
            <a:gdLst/>
            <a:ahLst/>
            <a:cxnLst/>
            <a:rect r="r" b="b" t="t" l="l"/>
            <a:pathLst>
              <a:path h="1144281" w="367600">
                <a:moveTo>
                  <a:pt x="0" y="0"/>
                </a:moveTo>
                <a:lnTo>
                  <a:pt x="367600" y="0"/>
                </a:lnTo>
                <a:lnTo>
                  <a:pt x="367600" y="1144281"/>
                </a:lnTo>
                <a:lnTo>
                  <a:pt x="0" y="114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3827305">
            <a:off x="7929232" y="3643790"/>
            <a:ext cx="367600" cy="1144281"/>
          </a:xfrm>
          <a:custGeom>
            <a:avLst/>
            <a:gdLst/>
            <a:ahLst/>
            <a:cxnLst/>
            <a:rect r="r" b="b" t="t" l="l"/>
            <a:pathLst>
              <a:path h="1144281" w="367600">
                <a:moveTo>
                  <a:pt x="0" y="0"/>
                </a:moveTo>
                <a:lnTo>
                  <a:pt x="367600" y="0"/>
                </a:lnTo>
                <a:lnTo>
                  <a:pt x="367600" y="1144281"/>
                </a:lnTo>
                <a:lnTo>
                  <a:pt x="0" y="1144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2383464" y="1876188"/>
            <a:ext cx="652790" cy="3223652"/>
          </a:xfrm>
          <a:custGeom>
            <a:avLst/>
            <a:gdLst/>
            <a:ahLst/>
            <a:cxnLst/>
            <a:rect r="r" b="b" t="t" l="l"/>
            <a:pathLst>
              <a:path h="3223652" w="652790">
                <a:moveTo>
                  <a:pt x="0" y="0"/>
                </a:moveTo>
                <a:lnTo>
                  <a:pt x="652789" y="0"/>
                </a:lnTo>
                <a:lnTo>
                  <a:pt x="652789" y="3223652"/>
                </a:lnTo>
                <a:lnTo>
                  <a:pt x="0" y="3223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8307162" y="5819775"/>
            <a:ext cx="8152604" cy="3741331"/>
            <a:chOff x="-161290" y="232410"/>
            <a:chExt cx="12611100" cy="578739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403616" y="76255"/>
              <a:ext cx="12153988" cy="5692568"/>
            </a:xfrm>
            <a:custGeom>
              <a:avLst/>
              <a:gdLst/>
              <a:ahLst/>
              <a:cxnLst/>
              <a:rect r="r" b="b" t="t" l="l"/>
              <a:pathLst>
                <a:path h="5692568" w="12153988">
                  <a:moveTo>
                    <a:pt x="12147794" y="2612335"/>
                  </a:moveTo>
                  <a:cubicBezTo>
                    <a:pt x="12094454" y="2024325"/>
                    <a:pt x="11709644" y="1504895"/>
                    <a:pt x="11225773" y="1165805"/>
                  </a:cubicBezTo>
                  <a:cubicBezTo>
                    <a:pt x="10741904" y="826715"/>
                    <a:pt x="10167864" y="645105"/>
                    <a:pt x="9596364" y="499055"/>
                  </a:cubicBezTo>
                  <a:cubicBezTo>
                    <a:pt x="7954254" y="81225"/>
                    <a:pt x="6246104" y="-76255"/>
                    <a:pt x="4554464" y="34235"/>
                  </a:cubicBezTo>
                  <a:cubicBezTo>
                    <a:pt x="3491474" y="46935"/>
                    <a:pt x="3287004" y="191715"/>
                    <a:pt x="2248144" y="415235"/>
                  </a:cubicBezTo>
                  <a:cubicBezTo>
                    <a:pt x="1616954" y="549855"/>
                    <a:pt x="962904" y="741625"/>
                    <a:pt x="513323" y="1203905"/>
                  </a:cubicBezTo>
                  <a:cubicBezTo>
                    <a:pt x="-403616" y="2147515"/>
                    <a:pt x="-3566" y="3842965"/>
                    <a:pt x="1014973" y="4674815"/>
                  </a:cubicBezTo>
                  <a:cubicBezTo>
                    <a:pt x="2033514" y="5506665"/>
                    <a:pt x="3433053" y="5674305"/>
                    <a:pt x="4748773" y="5690815"/>
                  </a:cubicBezTo>
                  <a:cubicBezTo>
                    <a:pt x="6341354" y="5711135"/>
                    <a:pt x="7942823" y="5556195"/>
                    <a:pt x="9484604" y="5153605"/>
                  </a:cubicBezTo>
                  <a:cubicBezTo>
                    <a:pt x="10132304" y="4984695"/>
                    <a:pt x="10783814" y="4763715"/>
                    <a:pt x="11307054" y="4347155"/>
                  </a:cubicBezTo>
                  <a:cubicBezTo>
                    <a:pt x="11829023" y="3929325"/>
                    <a:pt x="12207483" y="3279085"/>
                    <a:pt x="12147793" y="2612335"/>
                  </a:cubicBezTo>
                  <a:close/>
                </a:path>
              </a:pathLst>
            </a:custGeom>
            <a:blipFill>
              <a:blip r:embed="rId8"/>
              <a:stretch>
                <a:fillRect l="0" t="-21168" r="0" b="-21168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233246" y="-96151"/>
            <a:ext cx="582150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712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Problemática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3165" y="4991118"/>
            <a:ext cx="4789354" cy="83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182"/>
              </a:lnSpc>
              <a:spcBef>
                <a:spcPct val="0"/>
              </a:spcBef>
            </a:pPr>
            <a:r>
              <a:rPr lang="en-US" b="true" sz="1558" spc="138" u="sng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Porcentaje de personas con trastorno visual, cognitivo y perceptual post TCE a nivel mundial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69597" y="2005072"/>
            <a:ext cx="5159820" cy="2380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18"/>
              </a:lnSpc>
            </a:pPr>
            <a:r>
              <a:rPr lang="en-US" b="true" sz="2299" spc="204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Caso base:</a:t>
            </a:r>
          </a:p>
          <a:p>
            <a:pPr algn="just">
              <a:lnSpc>
                <a:spcPts val="3078"/>
              </a:lnSpc>
            </a:pPr>
            <a:r>
              <a:rPr lang="en-US" sz="2199" spc="195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Paciente masculino de 47 años con trastorno visual, cognitivo y perceptual después de un TCE hace dos años</a:t>
            </a:r>
          </a:p>
          <a:p>
            <a:pPr algn="ctr" marL="0" indent="0" lvl="0">
              <a:lnSpc>
                <a:spcPts val="3218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7626238" y="1777471"/>
            <a:ext cx="5159820" cy="39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VISIÓN BORROSA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036253" y="3036478"/>
            <a:ext cx="3753643" cy="1014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18"/>
              </a:lnSpc>
              <a:spcBef>
                <a:spcPct val="0"/>
              </a:spcBef>
            </a:pPr>
            <a:r>
              <a:rPr lang="en-US" b="true" sz="2799" spc="249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DATOS DEL ANAMNESIS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53213" y="-443971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27517" y="5837772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8876" y="1704147"/>
            <a:ext cx="11050249" cy="851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CONCLUSIONES FINALES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505737" y="4069127"/>
            <a:ext cx="1233964" cy="1202554"/>
          </a:xfrm>
          <a:custGeom>
            <a:avLst/>
            <a:gdLst/>
            <a:ahLst/>
            <a:cxnLst/>
            <a:rect r="r" b="b" t="t" l="l"/>
            <a:pathLst>
              <a:path h="1202554" w="1233964">
                <a:moveTo>
                  <a:pt x="0" y="0"/>
                </a:moveTo>
                <a:lnTo>
                  <a:pt x="1233964" y="0"/>
                </a:lnTo>
                <a:lnTo>
                  <a:pt x="1233964" y="1202554"/>
                </a:lnTo>
                <a:lnTo>
                  <a:pt x="0" y="1202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31826" y="4193631"/>
            <a:ext cx="1585367" cy="1078050"/>
          </a:xfrm>
          <a:custGeom>
            <a:avLst/>
            <a:gdLst/>
            <a:ahLst/>
            <a:cxnLst/>
            <a:rect r="r" b="b" t="t" l="l"/>
            <a:pathLst>
              <a:path h="1078050" w="1585367">
                <a:moveTo>
                  <a:pt x="0" y="0"/>
                </a:moveTo>
                <a:lnTo>
                  <a:pt x="1585367" y="0"/>
                </a:lnTo>
                <a:lnTo>
                  <a:pt x="1585367" y="1078050"/>
                </a:lnTo>
                <a:lnTo>
                  <a:pt x="0" y="107805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214163" y="2479888"/>
            <a:ext cx="9859674" cy="434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8"/>
              </a:lnSpc>
              <a:spcBef>
                <a:spcPct val="0"/>
              </a:spcBef>
            </a:pPr>
            <a:r>
              <a:rPr lang="en-US" sz="2399" spc="213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Estrategia de mercado y análisis financiero para inversores.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28422" y="5771097"/>
            <a:ext cx="4873717" cy="23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240" spc="199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85860" y="5771097"/>
            <a:ext cx="4873717" cy="2357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36"/>
              </a:lnSpc>
              <a:spcBef>
                <a:spcPct val="0"/>
              </a:spcBef>
            </a:pPr>
            <a:r>
              <a:rPr lang="en-US" sz="2240" spc="199" strike="noStrike" u="none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728422" y="5397981"/>
            <a:ext cx="4873717" cy="43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72"/>
              </a:lnSpc>
              <a:spcBef>
                <a:spcPct val="0"/>
              </a:spcBef>
            </a:pPr>
            <a:r>
              <a:rPr lang="en-US" b="true" sz="2408" spc="214">
                <a:solidFill>
                  <a:srgbClr val="4084B2"/>
                </a:solidFill>
                <a:latin typeface="Telegraf Bold"/>
                <a:ea typeface="Telegraf Bold"/>
                <a:cs typeface="Telegraf Bold"/>
                <a:sym typeface="Telegraf Bold"/>
              </a:rPr>
              <a:t>Rentabilidad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85860" y="5397981"/>
            <a:ext cx="4873717" cy="4397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2"/>
              </a:lnSpc>
              <a:spcBef>
                <a:spcPct val="0"/>
              </a:spcBef>
            </a:pPr>
            <a:r>
              <a:rPr lang="en-US" b="true" sz="2408" spc="214">
                <a:solidFill>
                  <a:srgbClr val="4084B2"/>
                </a:solidFill>
                <a:latin typeface="Telegraf Bold"/>
                <a:ea typeface="Telegraf Bold"/>
                <a:cs typeface="Telegraf Bold"/>
                <a:sym typeface="Telegraf Bold"/>
              </a:rPr>
              <a:t>Ventaja competitiva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86555" y="-4087133"/>
            <a:ext cx="15313208" cy="13073651"/>
          </a:xfrm>
          <a:custGeom>
            <a:avLst/>
            <a:gdLst/>
            <a:ahLst/>
            <a:cxnLst/>
            <a:rect r="r" b="b" t="t" l="l"/>
            <a:pathLst>
              <a:path h="13073651" w="15313208">
                <a:moveTo>
                  <a:pt x="0" y="0"/>
                </a:moveTo>
                <a:lnTo>
                  <a:pt x="15313208" y="0"/>
                </a:lnTo>
                <a:lnTo>
                  <a:pt x="15313208" y="13073651"/>
                </a:lnTo>
                <a:lnTo>
                  <a:pt x="0" y="130736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021092" y="3425402"/>
            <a:ext cx="13664183" cy="11665796"/>
          </a:xfrm>
          <a:custGeom>
            <a:avLst/>
            <a:gdLst/>
            <a:ahLst/>
            <a:cxnLst/>
            <a:rect r="r" b="b" t="t" l="l"/>
            <a:pathLst>
              <a:path h="11665796" w="13664183">
                <a:moveTo>
                  <a:pt x="0" y="0"/>
                </a:moveTo>
                <a:lnTo>
                  <a:pt x="13664182" y="0"/>
                </a:lnTo>
                <a:lnTo>
                  <a:pt x="13664182" y="11665796"/>
                </a:lnTo>
                <a:lnTo>
                  <a:pt x="0" y="11665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236314" y="3988123"/>
            <a:ext cx="13920635" cy="2591570"/>
            <a:chOff x="0" y="0"/>
            <a:chExt cx="3222766" cy="59997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222766" cy="599974"/>
            </a:xfrm>
            <a:custGeom>
              <a:avLst/>
              <a:gdLst/>
              <a:ahLst/>
              <a:cxnLst/>
              <a:rect r="r" b="b" t="t" l="l"/>
              <a:pathLst>
                <a:path h="599974" w="3222766">
                  <a:moveTo>
                    <a:pt x="0" y="0"/>
                  </a:moveTo>
                  <a:lnTo>
                    <a:pt x="3222766" y="0"/>
                  </a:lnTo>
                  <a:lnTo>
                    <a:pt x="3222766" y="599974"/>
                  </a:lnTo>
                  <a:lnTo>
                    <a:pt x="0" y="599974"/>
                  </a:lnTo>
                  <a:close/>
                </a:path>
              </a:pathLst>
            </a:custGeom>
            <a:solidFill>
              <a:srgbClr val="E7E9EC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66675"/>
              <a:ext cx="3222766" cy="666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01017" y="4502112"/>
            <a:ext cx="10191228" cy="1344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78"/>
              </a:lnSpc>
              <a:spcBef>
                <a:spcPct val="0"/>
              </a:spcBef>
            </a:pPr>
            <a:r>
              <a:rPr lang="en-US" sz="7413" spc="65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MUCHAS GRACIAS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06087" y="-5131310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53213" y="4930239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29917" y="2735729"/>
            <a:ext cx="5507376" cy="4910662"/>
          </a:xfrm>
          <a:custGeom>
            <a:avLst/>
            <a:gdLst/>
            <a:ahLst/>
            <a:cxnLst/>
            <a:rect r="r" b="b" t="t" l="l"/>
            <a:pathLst>
              <a:path h="4910662" w="5507376">
                <a:moveTo>
                  <a:pt x="0" y="0"/>
                </a:moveTo>
                <a:lnTo>
                  <a:pt x="5507377" y="0"/>
                </a:lnTo>
                <a:lnTo>
                  <a:pt x="5507377" y="4910663"/>
                </a:lnTo>
                <a:lnTo>
                  <a:pt x="0" y="49106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5" id="5"/>
          <p:cNvSpPr txBox="true"/>
          <p:nvPr/>
        </p:nvSpPr>
        <p:spPr>
          <a:xfrm rot="0">
            <a:off x="5663212" y="40127"/>
            <a:ext cx="78459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712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Estado del arte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68743" y="2083085"/>
            <a:ext cx="10274689" cy="7017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Patente 1: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Número de patente: US12133582B1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Título: Smart cane for a visually impaired individual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Inventor: Djavanroodi et al.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 de Publicación: 2024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Entidad solicitante: Polaroid Corporation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Resumen: La patente describe un bastón inteligente ajustable diseñado para personas con discapacidad visual. Integra múltiples sensores, como ultrasónicos y de proximidad, un microcontrolador y conectividad inalámbrica. El sistema ofrece retroalimentación en tiempo real al usuario mediante señales auditivas o hápticas, mejorando la seguridad y autonomía en el desplazamiento.</a:t>
            </a:r>
          </a:p>
          <a:p>
            <a:pPr algn="ctr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806087" y="-5131310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453213" y="4930239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3190" y="1879201"/>
            <a:ext cx="11718401" cy="800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Patente 2: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Número de patente: US9384679B2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Título: System, method and computer program product to assist the visually impaired in navigation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Inventor: Ishraq Alalawi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Año de Publicación: 2016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Entidad solicitante: Ishraq Alalawi, persona natural.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Resumen: Se detalla como un bastón inteligente para personas con discapacidad visual que integra sensores de radar y calor capaces de detectar obstáculos fijos, móviles y fuentes peligrosas como fuego, transmitiendo esta información a través de una almohadilla háptica con módulos de presión que generan patrones táctiles en la mano del usuario: pulsos cortos para advertir la presencia de objetos y presión continua para indicar la dirección segura de desplazamiento.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ctr">
              <a:lnSpc>
                <a:spcPts val="4759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2731397" y="2411631"/>
            <a:ext cx="4898043" cy="6147691"/>
          </a:xfrm>
          <a:custGeom>
            <a:avLst/>
            <a:gdLst/>
            <a:ahLst/>
            <a:cxnLst/>
            <a:rect r="r" b="b" t="t" l="l"/>
            <a:pathLst>
              <a:path h="6147691" w="4898043">
                <a:moveTo>
                  <a:pt x="0" y="0"/>
                </a:moveTo>
                <a:lnTo>
                  <a:pt x="4898043" y="0"/>
                </a:lnTo>
                <a:lnTo>
                  <a:pt x="4898043" y="6147690"/>
                </a:lnTo>
                <a:lnTo>
                  <a:pt x="0" y="6147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5663212" y="40127"/>
            <a:ext cx="7845968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spc="712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Estado del arte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097163" y="-4235768"/>
            <a:ext cx="9639356" cy="8229600"/>
          </a:xfrm>
          <a:custGeom>
            <a:avLst/>
            <a:gdLst/>
            <a:ahLst/>
            <a:cxnLst/>
            <a:rect r="r" b="b" t="t" l="l"/>
            <a:pathLst>
              <a:path h="8229600" w="9639356">
                <a:moveTo>
                  <a:pt x="0" y="0"/>
                </a:moveTo>
                <a:lnTo>
                  <a:pt x="9639356" y="0"/>
                </a:lnTo>
                <a:lnTo>
                  <a:pt x="9639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42193" y="4311388"/>
            <a:ext cx="15448607" cy="13189248"/>
          </a:xfrm>
          <a:custGeom>
            <a:avLst/>
            <a:gdLst/>
            <a:ahLst/>
            <a:cxnLst/>
            <a:rect r="r" b="b" t="t" l="l"/>
            <a:pathLst>
              <a:path h="13189248" w="15448607">
                <a:moveTo>
                  <a:pt x="0" y="0"/>
                </a:moveTo>
                <a:lnTo>
                  <a:pt x="15448606" y="0"/>
                </a:lnTo>
                <a:lnTo>
                  <a:pt x="15448606" y="13189249"/>
                </a:lnTo>
                <a:lnTo>
                  <a:pt x="0" y="131892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391308" y="847725"/>
            <a:ext cx="5006247" cy="1519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319"/>
              </a:lnSpc>
              <a:spcBef>
                <a:spcPct val="0"/>
              </a:spcBef>
            </a:pPr>
            <a:r>
              <a:rPr lang="en-US" sz="8799" spc="783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Solución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44507" y="2889306"/>
            <a:ext cx="13736839" cy="2104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 spc="320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Bastón inteligente para orientar espacialmente a personas con trastorno visual, cognitivo y perceptual. </a:t>
            </a:r>
          </a:p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Telegraf"/>
                <a:ea typeface="Telegraf"/>
                <a:cs typeface="Telegraf"/>
                <a:sym typeface="Telegraf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596564" y="5048250"/>
            <a:ext cx="12232726" cy="2995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b="true" sz="2799" spc="249">
                <a:solidFill>
                  <a:srgbClr val="000000"/>
                </a:solidFill>
                <a:latin typeface="Telegraf Bold"/>
                <a:ea typeface="Telegraf Bold"/>
                <a:cs typeface="Telegraf Bold"/>
                <a:sym typeface="Telegraf Bold"/>
              </a:rPr>
              <a:t>Funcionamiento en tres pasos:</a:t>
            </a:r>
          </a:p>
          <a:p>
            <a:pPr algn="ctr" marL="604343" indent="-302171" lvl="1">
              <a:lnSpc>
                <a:spcPts val="3918"/>
              </a:lnSpc>
              <a:spcBef>
                <a:spcPct val="0"/>
              </a:spcBef>
              <a:buAutoNum type="arabicPeriod" startAt="1"/>
            </a:pPr>
            <a:r>
              <a:rPr lang="en-US" sz="2799" spc="2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El usuario da un comando de voz para seleccionar la ruta.</a:t>
            </a:r>
          </a:p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spc="2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2. </a:t>
            </a:r>
            <a:r>
              <a:rPr lang="en-US" sz="2799" spc="2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El sistema procesa la información y genera instrucciones auditivas de navegación.</a:t>
            </a:r>
          </a:p>
          <a:p>
            <a:pPr algn="ctr">
              <a:lnSpc>
                <a:spcPts val="3918"/>
              </a:lnSpc>
              <a:spcBef>
                <a:spcPct val="0"/>
              </a:spcBef>
            </a:pPr>
            <a:r>
              <a:rPr lang="en-US" sz="2799" spc="249">
                <a:solidFill>
                  <a:srgbClr val="000000"/>
                </a:solidFill>
                <a:latin typeface="Telegraf"/>
                <a:ea typeface="Telegraf"/>
                <a:cs typeface="Telegraf"/>
                <a:sym typeface="Telegraf"/>
              </a:rPr>
              <a:t>3. El bastón detecta obstáculos y alerta al usuario mediante audio.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93259" y="510704"/>
            <a:ext cx="999551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pc="712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TRACCIÓN 1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66361" y="2363149"/>
            <a:ext cx="4537194" cy="6551904"/>
          </a:xfrm>
          <a:custGeom>
            <a:avLst/>
            <a:gdLst/>
            <a:ahLst/>
            <a:cxnLst/>
            <a:rect r="r" b="b" t="t" l="l"/>
            <a:pathLst>
              <a:path h="6551904" w="4537194">
                <a:moveTo>
                  <a:pt x="0" y="0"/>
                </a:moveTo>
                <a:lnTo>
                  <a:pt x="4537194" y="0"/>
                </a:lnTo>
                <a:lnTo>
                  <a:pt x="4537194" y="6551904"/>
                </a:lnTo>
                <a:lnTo>
                  <a:pt x="0" y="6551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60517" y="2177786"/>
            <a:ext cx="2663355" cy="6737267"/>
          </a:xfrm>
          <a:custGeom>
            <a:avLst/>
            <a:gdLst/>
            <a:ahLst/>
            <a:cxnLst/>
            <a:rect r="r" b="b" t="t" l="l"/>
            <a:pathLst>
              <a:path h="6737267" w="2663355">
                <a:moveTo>
                  <a:pt x="0" y="0"/>
                </a:moveTo>
                <a:lnTo>
                  <a:pt x="2663355" y="0"/>
                </a:lnTo>
                <a:lnTo>
                  <a:pt x="2663355" y="6737267"/>
                </a:lnTo>
                <a:lnTo>
                  <a:pt x="0" y="67372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3505416" y="9209953"/>
            <a:ext cx="4598138" cy="39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BOCETO INICIAL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93126" y="9214623"/>
            <a:ext cx="4598138" cy="39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38"/>
              </a:lnSpc>
              <a:spcBef>
                <a:spcPct val="0"/>
              </a:spcBef>
            </a:pPr>
            <a:r>
              <a:rPr lang="en-US" b="true" sz="2099" spc="186">
                <a:solidFill>
                  <a:srgbClr val="2A2929"/>
                </a:solidFill>
                <a:latin typeface="Telegraf Bold"/>
                <a:ea typeface="Telegraf Bold"/>
                <a:cs typeface="Telegraf Bold"/>
                <a:sym typeface="Telegraf Bold"/>
              </a:rPr>
              <a:t>MODELO 3D FINAL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46244" y="222846"/>
            <a:ext cx="9995511" cy="912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32"/>
              </a:lnSpc>
              <a:spcBef>
                <a:spcPct val="0"/>
              </a:spcBef>
            </a:pPr>
            <a:r>
              <a:rPr lang="en-US" sz="5308" spc="472">
                <a:solidFill>
                  <a:srgbClr val="507099"/>
                </a:solidFill>
                <a:latin typeface="Praise"/>
                <a:ea typeface="Praise"/>
                <a:cs typeface="Praise"/>
                <a:sym typeface="Praise"/>
              </a:rPr>
              <a:t>DIAGRAMA DE FLUJO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085326" y="1474736"/>
            <a:ext cx="6683806" cy="8328730"/>
          </a:xfrm>
          <a:custGeom>
            <a:avLst/>
            <a:gdLst/>
            <a:ahLst/>
            <a:cxnLst/>
            <a:rect r="r" b="b" t="t" l="l"/>
            <a:pathLst>
              <a:path h="8328730" w="6683806">
                <a:moveTo>
                  <a:pt x="0" y="0"/>
                </a:moveTo>
                <a:lnTo>
                  <a:pt x="6683806" y="0"/>
                </a:lnTo>
                <a:lnTo>
                  <a:pt x="6683806" y="8328730"/>
                </a:lnTo>
                <a:lnTo>
                  <a:pt x="0" y="83287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46034" y="399867"/>
            <a:ext cx="11909354" cy="2452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</a:pPr>
            <a:r>
              <a:rPr lang="en-US" sz="4709" spc="419">
                <a:solidFill>
                  <a:srgbClr val="2A2929"/>
                </a:solidFill>
                <a:latin typeface="Praise"/>
                <a:ea typeface="Praise"/>
                <a:cs typeface="Praise"/>
                <a:sym typeface="Praise"/>
              </a:rPr>
              <a:t>DIAGRAMA ESQUEMÁTICO DEL PROTOTIPO ELECTRÓNICO</a:t>
            </a:r>
          </a:p>
          <a:p>
            <a:pPr algn="ctr">
              <a:lnSpc>
                <a:spcPts val="6592"/>
              </a:lnSpc>
              <a:spcBef>
                <a:spcPct val="0"/>
              </a:spcBef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554902" y="465998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5" y="0"/>
                </a:lnTo>
                <a:lnTo>
                  <a:pt x="9715545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49112" y="2029981"/>
            <a:ext cx="11106031" cy="7843634"/>
          </a:xfrm>
          <a:custGeom>
            <a:avLst/>
            <a:gdLst/>
            <a:ahLst/>
            <a:cxnLst/>
            <a:rect r="r" b="b" t="t" l="l"/>
            <a:pathLst>
              <a:path h="7843634" w="11106031">
                <a:moveTo>
                  <a:pt x="0" y="0"/>
                </a:moveTo>
                <a:lnTo>
                  <a:pt x="11106031" y="0"/>
                </a:lnTo>
                <a:lnTo>
                  <a:pt x="11106031" y="7843634"/>
                </a:lnTo>
                <a:lnTo>
                  <a:pt x="0" y="7843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8484629" y="9364980"/>
            <a:ext cx="1427326" cy="340859"/>
          </a:xfrm>
          <a:custGeom>
            <a:avLst/>
            <a:gdLst/>
            <a:ahLst/>
            <a:cxnLst/>
            <a:rect r="r" b="b" t="t" l="l"/>
            <a:pathLst>
              <a:path h="340859" w="1427326">
                <a:moveTo>
                  <a:pt x="0" y="0"/>
                </a:moveTo>
                <a:lnTo>
                  <a:pt x="1427327" y="0"/>
                </a:lnTo>
                <a:lnTo>
                  <a:pt x="1427327" y="340859"/>
                </a:lnTo>
                <a:lnTo>
                  <a:pt x="0" y="340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17" t="-60077" r="0" b="-60747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21352" y="9940290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487" y="48830"/>
              <a:ext cx="48033" cy="41009"/>
            </a:xfrm>
            <a:custGeom>
              <a:avLst/>
              <a:gdLst/>
              <a:ahLst/>
              <a:cxnLst/>
              <a:rect r="r" b="b" t="t" l="l"/>
              <a:pathLst>
                <a:path h="41009" w="48033">
                  <a:moveTo>
                    <a:pt x="48033" y="14670"/>
                  </a:moveTo>
                  <a:cubicBezTo>
                    <a:pt x="26443" y="48960"/>
                    <a:pt x="6123" y="42610"/>
                    <a:pt x="2313" y="34990"/>
                  </a:cubicBezTo>
                  <a:cubicBezTo>
                    <a:pt x="-2767" y="27370"/>
                    <a:pt x="1043" y="7050"/>
                    <a:pt x="8663" y="1970"/>
                  </a:cubicBezTo>
                  <a:cubicBezTo>
                    <a:pt x="15013" y="-3110"/>
                    <a:pt x="41683" y="3240"/>
                    <a:pt x="41683" y="3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262360" y="10116502"/>
            <a:ext cx="111442" cy="108585"/>
            <a:chOff x="0" y="0"/>
            <a:chExt cx="148590" cy="144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280" y="49054"/>
              <a:ext cx="47240" cy="40785"/>
            </a:xfrm>
            <a:custGeom>
              <a:avLst/>
              <a:gdLst/>
              <a:ahLst/>
              <a:cxnLst/>
              <a:rect r="r" b="b" t="t" l="l"/>
              <a:pathLst>
                <a:path h="40785" w="47240">
                  <a:moveTo>
                    <a:pt x="47240" y="14446"/>
                  </a:moveTo>
                  <a:cubicBezTo>
                    <a:pt x="25650" y="48736"/>
                    <a:pt x="6600" y="42386"/>
                    <a:pt x="1520" y="34766"/>
                  </a:cubicBezTo>
                  <a:cubicBezTo>
                    <a:pt x="-2290" y="28416"/>
                    <a:pt x="1520" y="6826"/>
                    <a:pt x="7870" y="1746"/>
                  </a:cubicBezTo>
                  <a:cubicBezTo>
                    <a:pt x="14220" y="-3334"/>
                    <a:pt x="40890" y="4286"/>
                    <a:pt x="40890" y="42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7166830" y="9160669"/>
            <a:ext cx="547688" cy="357188"/>
            <a:chOff x="0" y="0"/>
            <a:chExt cx="730250" cy="476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800" y="50582"/>
              <a:ext cx="628650" cy="373598"/>
            </a:xfrm>
            <a:custGeom>
              <a:avLst/>
              <a:gdLst/>
              <a:ahLst/>
              <a:cxnLst/>
              <a:rect r="r" b="b" t="t" l="l"/>
              <a:pathLst>
                <a:path h="373598" w="628650">
                  <a:moveTo>
                    <a:pt x="0" y="209768"/>
                  </a:moveTo>
                  <a:cubicBezTo>
                    <a:pt x="0" y="208498"/>
                    <a:pt x="0" y="136108"/>
                    <a:pt x="1270" y="120868"/>
                  </a:cubicBezTo>
                  <a:cubicBezTo>
                    <a:pt x="1270" y="115788"/>
                    <a:pt x="2540" y="113248"/>
                    <a:pt x="2540" y="110708"/>
                  </a:cubicBezTo>
                  <a:cubicBezTo>
                    <a:pt x="2540" y="106898"/>
                    <a:pt x="3810" y="99278"/>
                    <a:pt x="3810" y="99278"/>
                  </a:cubicBezTo>
                  <a:cubicBezTo>
                    <a:pt x="3810" y="99278"/>
                    <a:pt x="6350" y="92928"/>
                    <a:pt x="7620" y="89118"/>
                  </a:cubicBezTo>
                  <a:cubicBezTo>
                    <a:pt x="8890" y="86578"/>
                    <a:pt x="11430" y="80228"/>
                    <a:pt x="11430" y="80228"/>
                  </a:cubicBezTo>
                  <a:cubicBezTo>
                    <a:pt x="11430" y="78958"/>
                    <a:pt x="15240" y="73878"/>
                    <a:pt x="17780" y="71338"/>
                  </a:cubicBezTo>
                  <a:cubicBezTo>
                    <a:pt x="19050" y="67528"/>
                    <a:pt x="24130" y="62448"/>
                    <a:pt x="24130" y="62448"/>
                  </a:cubicBezTo>
                  <a:cubicBezTo>
                    <a:pt x="24130" y="62448"/>
                    <a:pt x="29210" y="57368"/>
                    <a:pt x="31750" y="54828"/>
                  </a:cubicBezTo>
                  <a:cubicBezTo>
                    <a:pt x="34290" y="52288"/>
                    <a:pt x="39370" y="47208"/>
                    <a:pt x="39370" y="47208"/>
                  </a:cubicBezTo>
                  <a:cubicBezTo>
                    <a:pt x="39370" y="47208"/>
                    <a:pt x="45720" y="44668"/>
                    <a:pt x="49530" y="43398"/>
                  </a:cubicBezTo>
                  <a:cubicBezTo>
                    <a:pt x="52070" y="40858"/>
                    <a:pt x="58420" y="38318"/>
                    <a:pt x="58420" y="38318"/>
                  </a:cubicBezTo>
                  <a:cubicBezTo>
                    <a:pt x="58420" y="38318"/>
                    <a:pt x="66040" y="35778"/>
                    <a:pt x="68580" y="35778"/>
                  </a:cubicBezTo>
                  <a:cubicBezTo>
                    <a:pt x="72390" y="34508"/>
                    <a:pt x="78740" y="33238"/>
                    <a:pt x="80010" y="33238"/>
                  </a:cubicBezTo>
                  <a:cubicBezTo>
                    <a:pt x="80010" y="33238"/>
                    <a:pt x="86360" y="33238"/>
                    <a:pt x="90170" y="33238"/>
                  </a:cubicBezTo>
                  <a:cubicBezTo>
                    <a:pt x="93980" y="33238"/>
                    <a:pt x="100330" y="33238"/>
                    <a:pt x="100330" y="33238"/>
                  </a:cubicBezTo>
                  <a:cubicBezTo>
                    <a:pt x="101600" y="33238"/>
                    <a:pt x="107950" y="34508"/>
                    <a:pt x="111760" y="35778"/>
                  </a:cubicBezTo>
                  <a:cubicBezTo>
                    <a:pt x="114300" y="35778"/>
                    <a:pt x="121920" y="38318"/>
                    <a:pt x="121920" y="38318"/>
                  </a:cubicBezTo>
                  <a:cubicBezTo>
                    <a:pt x="121920" y="38318"/>
                    <a:pt x="123190" y="38318"/>
                    <a:pt x="123190" y="38318"/>
                  </a:cubicBezTo>
                  <a:cubicBezTo>
                    <a:pt x="124460" y="38318"/>
                    <a:pt x="120650" y="31968"/>
                    <a:pt x="123190" y="28158"/>
                  </a:cubicBezTo>
                  <a:cubicBezTo>
                    <a:pt x="130810" y="17998"/>
                    <a:pt x="187960" y="-2322"/>
                    <a:pt x="213360" y="218"/>
                  </a:cubicBezTo>
                  <a:cubicBezTo>
                    <a:pt x="233680" y="1488"/>
                    <a:pt x="250190" y="25618"/>
                    <a:pt x="266700" y="26888"/>
                  </a:cubicBezTo>
                  <a:cubicBezTo>
                    <a:pt x="279400" y="26888"/>
                    <a:pt x="295910" y="12918"/>
                    <a:pt x="300990" y="11648"/>
                  </a:cubicBezTo>
                  <a:cubicBezTo>
                    <a:pt x="300990" y="11648"/>
                    <a:pt x="300990" y="11648"/>
                    <a:pt x="302260" y="11648"/>
                  </a:cubicBezTo>
                  <a:cubicBezTo>
                    <a:pt x="304800" y="11648"/>
                    <a:pt x="309880" y="11648"/>
                    <a:pt x="313690" y="12918"/>
                  </a:cubicBezTo>
                  <a:cubicBezTo>
                    <a:pt x="316230" y="12918"/>
                    <a:pt x="323850" y="12918"/>
                    <a:pt x="323850" y="12918"/>
                  </a:cubicBezTo>
                  <a:cubicBezTo>
                    <a:pt x="323850" y="12918"/>
                    <a:pt x="330200" y="15458"/>
                    <a:pt x="334010" y="16728"/>
                  </a:cubicBezTo>
                  <a:cubicBezTo>
                    <a:pt x="337820" y="16728"/>
                    <a:pt x="344170" y="19268"/>
                    <a:pt x="344170" y="19268"/>
                  </a:cubicBezTo>
                  <a:cubicBezTo>
                    <a:pt x="344170" y="19268"/>
                    <a:pt x="350520" y="23078"/>
                    <a:pt x="353060" y="24348"/>
                  </a:cubicBezTo>
                  <a:cubicBezTo>
                    <a:pt x="356870" y="26888"/>
                    <a:pt x="363220" y="30698"/>
                    <a:pt x="363220" y="30698"/>
                  </a:cubicBezTo>
                  <a:cubicBezTo>
                    <a:pt x="363220" y="30698"/>
                    <a:pt x="368300" y="35778"/>
                    <a:pt x="370840" y="38318"/>
                  </a:cubicBezTo>
                  <a:cubicBezTo>
                    <a:pt x="372110" y="39588"/>
                    <a:pt x="373380" y="43398"/>
                    <a:pt x="377190" y="44668"/>
                  </a:cubicBezTo>
                  <a:cubicBezTo>
                    <a:pt x="382270" y="44668"/>
                    <a:pt x="393700" y="30698"/>
                    <a:pt x="401320" y="31968"/>
                  </a:cubicBezTo>
                  <a:cubicBezTo>
                    <a:pt x="407670" y="31968"/>
                    <a:pt x="412750" y="44668"/>
                    <a:pt x="421640" y="45938"/>
                  </a:cubicBezTo>
                  <a:cubicBezTo>
                    <a:pt x="431800" y="48478"/>
                    <a:pt x="453390" y="38318"/>
                    <a:pt x="461010" y="40858"/>
                  </a:cubicBezTo>
                  <a:cubicBezTo>
                    <a:pt x="464820" y="40858"/>
                    <a:pt x="464820" y="44668"/>
                    <a:pt x="468630" y="45938"/>
                  </a:cubicBezTo>
                  <a:cubicBezTo>
                    <a:pt x="476250" y="48478"/>
                    <a:pt x="505460" y="44668"/>
                    <a:pt x="506730" y="44668"/>
                  </a:cubicBezTo>
                  <a:cubicBezTo>
                    <a:pt x="506730" y="44668"/>
                    <a:pt x="513080" y="45938"/>
                    <a:pt x="516890" y="45938"/>
                  </a:cubicBezTo>
                  <a:cubicBezTo>
                    <a:pt x="520700" y="45938"/>
                    <a:pt x="527050" y="47208"/>
                    <a:pt x="527050" y="47208"/>
                  </a:cubicBezTo>
                  <a:cubicBezTo>
                    <a:pt x="527050" y="47208"/>
                    <a:pt x="528320" y="47208"/>
                    <a:pt x="528320" y="47208"/>
                  </a:cubicBezTo>
                  <a:cubicBezTo>
                    <a:pt x="528320" y="47208"/>
                    <a:pt x="528320" y="47208"/>
                    <a:pt x="529590" y="48478"/>
                  </a:cubicBezTo>
                  <a:cubicBezTo>
                    <a:pt x="530860" y="48478"/>
                    <a:pt x="534670" y="49748"/>
                    <a:pt x="537210" y="51018"/>
                  </a:cubicBezTo>
                  <a:cubicBezTo>
                    <a:pt x="541020" y="52288"/>
                    <a:pt x="547370" y="54828"/>
                    <a:pt x="547370" y="54828"/>
                  </a:cubicBezTo>
                  <a:cubicBezTo>
                    <a:pt x="547370" y="54828"/>
                    <a:pt x="549910" y="56098"/>
                    <a:pt x="551180" y="57368"/>
                  </a:cubicBezTo>
                  <a:cubicBezTo>
                    <a:pt x="552450" y="57368"/>
                    <a:pt x="553720" y="58638"/>
                    <a:pt x="554990" y="58638"/>
                  </a:cubicBezTo>
                  <a:cubicBezTo>
                    <a:pt x="556260" y="59908"/>
                    <a:pt x="556260" y="61178"/>
                    <a:pt x="557530" y="61178"/>
                  </a:cubicBezTo>
                  <a:cubicBezTo>
                    <a:pt x="560070" y="63718"/>
                    <a:pt x="565150" y="66258"/>
                    <a:pt x="565150" y="66258"/>
                  </a:cubicBezTo>
                  <a:cubicBezTo>
                    <a:pt x="565150" y="66258"/>
                    <a:pt x="570230" y="72608"/>
                    <a:pt x="572770" y="75148"/>
                  </a:cubicBezTo>
                  <a:cubicBezTo>
                    <a:pt x="574040" y="76418"/>
                    <a:pt x="575310" y="76418"/>
                    <a:pt x="576580" y="77688"/>
                  </a:cubicBezTo>
                  <a:cubicBezTo>
                    <a:pt x="576580" y="78958"/>
                    <a:pt x="576580" y="78958"/>
                    <a:pt x="576580" y="80228"/>
                  </a:cubicBezTo>
                  <a:cubicBezTo>
                    <a:pt x="577850" y="80228"/>
                    <a:pt x="579120" y="82768"/>
                    <a:pt x="579120" y="82768"/>
                  </a:cubicBezTo>
                  <a:cubicBezTo>
                    <a:pt x="579120" y="82768"/>
                    <a:pt x="582930" y="89118"/>
                    <a:pt x="584200" y="91658"/>
                  </a:cubicBezTo>
                  <a:cubicBezTo>
                    <a:pt x="586740" y="95468"/>
                    <a:pt x="589280" y="101818"/>
                    <a:pt x="589280" y="101818"/>
                  </a:cubicBezTo>
                  <a:cubicBezTo>
                    <a:pt x="590550" y="103088"/>
                    <a:pt x="590550" y="103088"/>
                    <a:pt x="590550" y="103088"/>
                  </a:cubicBezTo>
                  <a:cubicBezTo>
                    <a:pt x="590550" y="103088"/>
                    <a:pt x="590550" y="104358"/>
                    <a:pt x="590550" y="105628"/>
                  </a:cubicBezTo>
                  <a:cubicBezTo>
                    <a:pt x="590550" y="106898"/>
                    <a:pt x="591820" y="109438"/>
                    <a:pt x="591820" y="111978"/>
                  </a:cubicBezTo>
                  <a:cubicBezTo>
                    <a:pt x="593090" y="114518"/>
                    <a:pt x="594360" y="122138"/>
                    <a:pt x="594360" y="122138"/>
                  </a:cubicBezTo>
                  <a:cubicBezTo>
                    <a:pt x="594360" y="122138"/>
                    <a:pt x="594360" y="125948"/>
                    <a:pt x="594360" y="127218"/>
                  </a:cubicBezTo>
                  <a:cubicBezTo>
                    <a:pt x="595630" y="128488"/>
                    <a:pt x="595630" y="129758"/>
                    <a:pt x="595630" y="131028"/>
                  </a:cubicBezTo>
                  <a:cubicBezTo>
                    <a:pt x="595630" y="132298"/>
                    <a:pt x="595630" y="133568"/>
                    <a:pt x="594360" y="136108"/>
                  </a:cubicBezTo>
                  <a:cubicBezTo>
                    <a:pt x="594360" y="137378"/>
                    <a:pt x="595630" y="143728"/>
                    <a:pt x="595630" y="143728"/>
                  </a:cubicBezTo>
                  <a:cubicBezTo>
                    <a:pt x="595630" y="143728"/>
                    <a:pt x="593090" y="152618"/>
                    <a:pt x="593090" y="153888"/>
                  </a:cubicBezTo>
                  <a:cubicBezTo>
                    <a:pt x="591820" y="155158"/>
                    <a:pt x="591820" y="155158"/>
                    <a:pt x="591820" y="155158"/>
                  </a:cubicBezTo>
                  <a:cubicBezTo>
                    <a:pt x="591820" y="155158"/>
                    <a:pt x="591820" y="158968"/>
                    <a:pt x="591820" y="158968"/>
                  </a:cubicBezTo>
                  <a:cubicBezTo>
                    <a:pt x="591820" y="160238"/>
                    <a:pt x="590550" y="160238"/>
                    <a:pt x="590550" y="161508"/>
                  </a:cubicBezTo>
                  <a:cubicBezTo>
                    <a:pt x="590550" y="162778"/>
                    <a:pt x="589280" y="162778"/>
                    <a:pt x="590550" y="164048"/>
                  </a:cubicBezTo>
                  <a:cubicBezTo>
                    <a:pt x="590550" y="165318"/>
                    <a:pt x="594360" y="167858"/>
                    <a:pt x="596900" y="169128"/>
                  </a:cubicBezTo>
                  <a:cubicBezTo>
                    <a:pt x="599440" y="171668"/>
                    <a:pt x="604520" y="176748"/>
                    <a:pt x="604520" y="176748"/>
                  </a:cubicBezTo>
                  <a:cubicBezTo>
                    <a:pt x="604520" y="176748"/>
                    <a:pt x="608330" y="181828"/>
                    <a:pt x="610870" y="185638"/>
                  </a:cubicBezTo>
                  <a:cubicBezTo>
                    <a:pt x="613410" y="188178"/>
                    <a:pt x="617220" y="193258"/>
                    <a:pt x="617220" y="193258"/>
                  </a:cubicBezTo>
                  <a:cubicBezTo>
                    <a:pt x="617220" y="193258"/>
                    <a:pt x="619760" y="200878"/>
                    <a:pt x="621030" y="203418"/>
                  </a:cubicBezTo>
                  <a:cubicBezTo>
                    <a:pt x="622300" y="207228"/>
                    <a:pt x="624840" y="213578"/>
                    <a:pt x="624840" y="213578"/>
                  </a:cubicBezTo>
                  <a:cubicBezTo>
                    <a:pt x="624840" y="213578"/>
                    <a:pt x="626110" y="221198"/>
                    <a:pt x="626110" y="223738"/>
                  </a:cubicBezTo>
                  <a:cubicBezTo>
                    <a:pt x="627380" y="227548"/>
                    <a:pt x="628650" y="235168"/>
                    <a:pt x="628650" y="235168"/>
                  </a:cubicBezTo>
                  <a:cubicBezTo>
                    <a:pt x="628650" y="235168"/>
                    <a:pt x="627380" y="241518"/>
                    <a:pt x="627380" y="245328"/>
                  </a:cubicBezTo>
                  <a:cubicBezTo>
                    <a:pt x="626110" y="249138"/>
                    <a:pt x="626110" y="255488"/>
                    <a:pt x="626110" y="256758"/>
                  </a:cubicBezTo>
                  <a:cubicBezTo>
                    <a:pt x="626110" y="256758"/>
                    <a:pt x="623570" y="263108"/>
                    <a:pt x="622300" y="265648"/>
                  </a:cubicBezTo>
                  <a:cubicBezTo>
                    <a:pt x="621030" y="269458"/>
                    <a:pt x="618490" y="275808"/>
                    <a:pt x="618490" y="275808"/>
                  </a:cubicBezTo>
                  <a:cubicBezTo>
                    <a:pt x="618490" y="277078"/>
                    <a:pt x="614680" y="282158"/>
                    <a:pt x="613410" y="284698"/>
                  </a:cubicBezTo>
                  <a:cubicBezTo>
                    <a:pt x="610870" y="288508"/>
                    <a:pt x="607060" y="293588"/>
                    <a:pt x="607060" y="294858"/>
                  </a:cubicBezTo>
                  <a:cubicBezTo>
                    <a:pt x="607060" y="294858"/>
                    <a:pt x="601980" y="298668"/>
                    <a:pt x="599440" y="301208"/>
                  </a:cubicBezTo>
                  <a:cubicBezTo>
                    <a:pt x="596900" y="303748"/>
                    <a:pt x="591820" y="308828"/>
                    <a:pt x="590550" y="308828"/>
                  </a:cubicBezTo>
                  <a:cubicBezTo>
                    <a:pt x="590550" y="308828"/>
                    <a:pt x="585470" y="312638"/>
                    <a:pt x="581660" y="313908"/>
                  </a:cubicBezTo>
                  <a:cubicBezTo>
                    <a:pt x="579120" y="315178"/>
                    <a:pt x="572770" y="318988"/>
                    <a:pt x="572770" y="318988"/>
                  </a:cubicBezTo>
                  <a:cubicBezTo>
                    <a:pt x="572770" y="318988"/>
                    <a:pt x="567690" y="320258"/>
                    <a:pt x="565150" y="321528"/>
                  </a:cubicBezTo>
                  <a:cubicBezTo>
                    <a:pt x="563880" y="321528"/>
                    <a:pt x="562610" y="321528"/>
                    <a:pt x="560070" y="322798"/>
                  </a:cubicBezTo>
                  <a:cubicBezTo>
                    <a:pt x="557530" y="324068"/>
                    <a:pt x="551180" y="326608"/>
                    <a:pt x="551180" y="326608"/>
                  </a:cubicBezTo>
                  <a:cubicBezTo>
                    <a:pt x="549910" y="326608"/>
                    <a:pt x="543560" y="327878"/>
                    <a:pt x="539750" y="327878"/>
                  </a:cubicBezTo>
                  <a:cubicBezTo>
                    <a:pt x="535940" y="327878"/>
                    <a:pt x="529590" y="329148"/>
                    <a:pt x="529590" y="329148"/>
                  </a:cubicBezTo>
                  <a:cubicBezTo>
                    <a:pt x="529590" y="329148"/>
                    <a:pt x="472440" y="326608"/>
                    <a:pt x="464820" y="332958"/>
                  </a:cubicBezTo>
                  <a:cubicBezTo>
                    <a:pt x="462280" y="335498"/>
                    <a:pt x="466090" y="339308"/>
                    <a:pt x="463550" y="341848"/>
                  </a:cubicBezTo>
                  <a:cubicBezTo>
                    <a:pt x="454660" y="350738"/>
                    <a:pt x="370840" y="354548"/>
                    <a:pt x="361950" y="350738"/>
                  </a:cubicBezTo>
                  <a:cubicBezTo>
                    <a:pt x="360680" y="350738"/>
                    <a:pt x="360680" y="349468"/>
                    <a:pt x="359410" y="348198"/>
                  </a:cubicBezTo>
                  <a:cubicBezTo>
                    <a:pt x="354330" y="346928"/>
                    <a:pt x="336550" y="358358"/>
                    <a:pt x="326390" y="357088"/>
                  </a:cubicBezTo>
                  <a:cubicBezTo>
                    <a:pt x="314960" y="357088"/>
                    <a:pt x="299720" y="346928"/>
                    <a:pt x="293370" y="346928"/>
                  </a:cubicBezTo>
                  <a:cubicBezTo>
                    <a:pt x="289560" y="346928"/>
                    <a:pt x="288290" y="348198"/>
                    <a:pt x="285750" y="349468"/>
                  </a:cubicBezTo>
                  <a:cubicBezTo>
                    <a:pt x="281940" y="350738"/>
                    <a:pt x="275590" y="352008"/>
                    <a:pt x="275590" y="352008"/>
                  </a:cubicBezTo>
                  <a:cubicBezTo>
                    <a:pt x="275590" y="353278"/>
                    <a:pt x="267970" y="353278"/>
                    <a:pt x="264160" y="353278"/>
                  </a:cubicBezTo>
                  <a:cubicBezTo>
                    <a:pt x="260350" y="353278"/>
                    <a:pt x="254000" y="354548"/>
                    <a:pt x="254000" y="354548"/>
                  </a:cubicBezTo>
                  <a:cubicBezTo>
                    <a:pt x="254000" y="354548"/>
                    <a:pt x="246380" y="353278"/>
                    <a:pt x="243840" y="352008"/>
                  </a:cubicBezTo>
                  <a:cubicBezTo>
                    <a:pt x="240030" y="352008"/>
                    <a:pt x="232410" y="350738"/>
                    <a:pt x="232410" y="350738"/>
                  </a:cubicBezTo>
                  <a:cubicBezTo>
                    <a:pt x="232410" y="350738"/>
                    <a:pt x="228600" y="346928"/>
                    <a:pt x="226060" y="346928"/>
                  </a:cubicBezTo>
                  <a:cubicBezTo>
                    <a:pt x="220980" y="346928"/>
                    <a:pt x="214630" y="353278"/>
                    <a:pt x="209550" y="354548"/>
                  </a:cubicBezTo>
                  <a:cubicBezTo>
                    <a:pt x="203200" y="355818"/>
                    <a:pt x="194310" y="352008"/>
                    <a:pt x="190500" y="353278"/>
                  </a:cubicBezTo>
                  <a:cubicBezTo>
                    <a:pt x="187960" y="353278"/>
                    <a:pt x="185420" y="354548"/>
                    <a:pt x="185420" y="354548"/>
                  </a:cubicBezTo>
                  <a:cubicBezTo>
                    <a:pt x="184150" y="354548"/>
                    <a:pt x="177800" y="354548"/>
                    <a:pt x="173990" y="355818"/>
                  </a:cubicBezTo>
                  <a:cubicBezTo>
                    <a:pt x="170180" y="355818"/>
                    <a:pt x="163830" y="355818"/>
                    <a:pt x="163830" y="355818"/>
                  </a:cubicBezTo>
                  <a:cubicBezTo>
                    <a:pt x="163830" y="355818"/>
                    <a:pt x="160020" y="354548"/>
                    <a:pt x="157480" y="354548"/>
                  </a:cubicBezTo>
                  <a:cubicBezTo>
                    <a:pt x="153670" y="355818"/>
                    <a:pt x="146050" y="363438"/>
                    <a:pt x="146050" y="363438"/>
                  </a:cubicBezTo>
                  <a:cubicBezTo>
                    <a:pt x="146050" y="363438"/>
                    <a:pt x="139700" y="365978"/>
                    <a:pt x="135890" y="367248"/>
                  </a:cubicBezTo>
                  <a:cubicBezTo>
                    <a:pt x="133350" y="368518"/>
                    <a:pt x="125730" y="371058"/>
                    <a:pt x="125730" y="371058"/>
                  </a:cubicBezTo>
                  <a:cubicBezTo>
                    <a:pt x="125730" y="371058"/>
                    <a:pt x="119380" y="372328"/>
                    <a:pt x="115570" y="372328"/>
                  </a:cubicBezTo>
                  <a:cubicBezTo>
                    <a:pt x="111760" y="372328"/>
                    <a:pt x="105410" y="373598"/>
                    <a:pt x="105410" y="373598"/>
                  </a:cubicBezTo>
                  <a:cubicBezTo>
                    <a:pt x="104140" y="373598"/>
                    <a:pt x="97790" y="372328"/>
                    <a:pt x="93980" y="372328"/>
                  </a:cubicBezTo>
                  <a:cubicBezTo>
                    <a:pt x="90170" y="372328"/>
                    <a:pt x="83820" y="371058"/>
                    <a:pt x="83820" y="371058"/>
                  </a:cubicBezTo>
                  <a:cubicBezTo>
                    <a:pt x="83820" y="371058"/>
                    <a:pt x="77470" y="368518"/>
                    <a:pt x="73660" y="367248"/>
                  </a:cubicBezTo>
                  <a:cubicBezTo>
                    <a:pt x="69850" y="365978"/>
                    <a:pt x="63500" y="363438"/>
                    <a:pt x="63500" y="363438"/>
                  </a:cubicBezTo>
                  <a:cubicBezTo>
                    <a:pt x="63500" y="363438"/>
                    <a:pt x="57150" y="359628"/>
                    <a:pt x="54610" y="358358"/>
                  </a:cubicBezTo>
                  <a:cubicBezTo>
                    <a:pt x="52070" y="355818"/>
                    <a:pt x="45720" y="352008"/>
                    <a:pt x="45720" y="352008"/>
                  </a:cubicBezTo>
                  <a:cubicBezTo>
                    <a:pt x="45720" y="352008"/>
                    <a:pt x="40640" y="346928"/>
                    <a:pt x="38100" y="344388"/>
                  </a:cubicBezTo>
                  <a:cubicBezTo>
                    <a:pt x="35560" y="340578"/>
                    <a:pt x="31750" y="335498"/>
                    <a:pt x="31750" y="335498"/>
                  </a:cubicBezTo>
                  <a:cubicBezTo>
                    <a:pt x="31750" y="335498"/>
                    <a:pt x="27940" y="329148"/>
                    <a:pt x="26670" y="326608"/>
                  </a:cubicBezTo>
                  <a:cubicBezTo>
                    <a:pt x="24130" y="322798"/>
                    <a:pt x="21590" y="317718"/>
                    <a:pt x="21590" y="316448"/>
                  </a:cubicBezTo>
                  <a:cubicBezTo>
                    <a:pt x="21590" y="316448"/>
                    <a:pt x="19050" y="310098"/>
                    <a:pt x="19050" y="306288"/>
                  </a:cubicBezTo>
                  <a:cubicBezTo>
                    <a:pt x="17780" y="302478"/>
                    <a:pt x="16510" y="296128"/>
                    <a:pt x="16510" y="296128"/>
                  </a:cubicBezTo>
                  <a:cubicBezTo>
                    <a:pt x="16510" y="296128"/>
                    <a:pt x="16510" y="288508"/>
                    <a:pt x="15240" y="285968"/>
                  </a:cubicBezTo>
                  <a:cubicBezTo>
                    <a:pt x="15240" y="283428"/>
                    <a:pt x="16510" y="280888"/>
                    <a:pt x="15240" y="279618"/>
                  </a:cubicBezTo>
                  <a:cubicBezTo>
                    <a:pt x="15240" y="278348"/>
                    <a:pt x="15240" y="278348"/>
                    <a:pt x="15240" y="278348"/>
                  </a:cubicBezTo>
                  <a:cubicBezTo>
                    <a:pt x="15240" y="275808"/>
                    <a:pt x="11430" y="268188"/>
                    <a:pt x="11430" y="268188"/>
                  </a:cubicBezTo>
                  <a:cubicBezTo>
                    <a:pt x="11430" y="268188"/>
                    <a:pt x="11430" y="260568"/>
                    <a:pt x="10160" y="256758"/>
                  </a:cubicBezTo>
                  <a:cubicBezTo>
                    <a:pt x="10160" y="255488"/>
                    <a:pt x="10160" y="251678"/>
                    <a:pt x="10160" y="251678"/>
                  </a:cubicBezTo>
                  <a:cubicBezTo>
                    <a:pt x="10160" y="251678"/>
                    <a:pt x="10160" y="250408"/>
                    <a:pt x="10160" y="250408"/>
                  </a:cubicBezTo>
                  <a:cubicBezTo>
                    <a:pt x="8890" y="250408"/>
                    <a:pt x="7620" y="244058"/>
                    <a:pt x="6350" y="240248"/>
                  </a:cubicBezTo>
                  <a:cubicBezTo>
                    <a:pt x="5080" y="237708"/>
                    <a:pt x="2540" y="231358"/>
                    <a:pt x="2540" y="231358"/>
                  </a:cubicBezTo>
                  <a:cubicBezTo>
                    <a:pt x="2540" y="230088"/>
                    <a:pt x="1270" y="223738"/>
                    <a:pt x="1270" y="219928"/>
                  </a:cubicBezTo>
                  <a:cubicBezTo>
                    <a:pt x="1270" y="216118"/>
                    <a:pt x="0" y="209768"/>
                    <a:pt x="0" y="20976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207818" y="9170670"/>
            <a:ext cx="121920" cy="312420"/>
            <a:chOff x="0" y="0"/>
            <a:chExt cx="162560" cy="41656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194" y="50800"/>
              <a:ext cx="64701" cy="314960"/>
            </a:xfrm>
            <a:custGeom>
              <a:avLst/>
              <a:gdLst/>
              <a:ahLst/>
              <a:cxnLst/>
              <a:rect r="r" b="b" t="t" l="l"/>
              <a:pathLst>
                <a:path h="314960" w="64701">
                  <a:moveTo>
                    <a:pt x="59026" y="53340"/>
                  </a:moveTo>
                  <a:cubicBezTo>
                    <a:pt x="55216" y="74930"/>
                    <a:pt x="47596" y="73660"/>
                    <a:pt x="45056" y="69850"/>
                  </a:cubicBezTo>
                  <a:cubicBezTo>
                    <a:pt x="39976" y="62230"/>
                    <a:pt x="41246" y="26670"/>
                    <a:pt x="46326" y="21590"/>
                  </a:cubicBezTo>
                  <a:cubicBezTo>
                    <a:pt x="48866" y="19050"/>
                    <a:pt x="56486" y="19050"/>
                    <a:pt x="59026" y="21590"/>
                  </a:cubicBezTo>
                  <a:cubicBezTo>
                    <a:pt x="65376" y="27940"/>
                    <a:pt x="66646" y="66040"/>
                    <a:pt x="61566" y="78740"/>
                  </a:cubicBezTo>
                  <a:cubicBezTo>
                    <a:pt x="59026" y="85090"/>
                    <a:pt x="51406" y="93980"/>
                    <a:pt x="47596" y="92710"/>
                  </a:cubicBezTo>
                  <a:cubicBezTo>
                    <a:pt x="41246" y="90170"/>
                    <a:pt x="38706" y="27940"/>
                    <a:pt x="41246" y="27940"/>
                  </a:cubicBezTo>
                  <a:cubicBezTo>
                    <a:pt x="42516" y="27940"/>
                    <a:pt x="57756" y="76200"/>
                    <a:pt x="56486" y="92710"/>
                  </a:cubicBezTo>
                  <a:cubicBezTo>
                    <a:pt x="55216" y="104140"/>
                    <a:pt x="47596" y="120650"/>
                    <a:pt x="43786" y="120650"/>
                  </a:cubicBezTo>
                  <a:cubicBezTo>
                    <a:pt x="38706" y="119380"/>
                    <a:pt x="31086" y="52070"/>
                    <a:pt x="34896" y="34290"/>
                  </a:cubicBezTo>
                  <a:cubicBezTo>
                    <a:pt x="36166" y="25400"/>
                    <a:pt x="45056" y="15240"/>
                    <a:pt x="46326" y="15240"/>
                  </a:cubicBezTo>
                  <a:cubicBezTo>
                    <a:pt x="48866" y="16510"/>
                    <a:pt x="37436" y="87630"/>
                    <a:pt x="32356" y="87630"/>
                  </a:cubicBezTo>
                  <a:cubicBezTo>
                    <a:pt x="28546" y="87630"/>
                    <a:pt x="20926" y="40640"/>
                    <a:pt x="19656" y="26670"/>
                  </a:cubicBezTo>
                  <a:cubicBezTo>
                    <a:pt x="19656" y="19050"/>
                    <a:pt x="18386" y="11430"/>
                    <a:pt x="20926" y="8890"/>
                  </a:cubicBezTo>
                  <a:cubicBezTo>
                    <a:pt x="23466" y="7620"/>
                    <a:pt x="29816" y="8890"/>
                    <a:pt x="32356" y="12700"/>
                  </a:cubicBezTo>
                  <a:cubicBezTo>
                    <a:pt x="37436" y="20320"/>
                    <a:pt x="29816" y="72390"/>
                    <a:pt x="23466" y="76200"/>
                  </a:cubicBezTo>
                  <a:cubicBezTo>
                    <a:pt x="20926" y="77470"/>
                    <a:pt x="14576" y="73660"/>
                    <a:pt x="12036" y="69850"/>
                  </a:cubicBezTo>
                  <a:cubicBezTo>
                    <a:pt x="6956" y="62230"/>
                    <a:pt x="9496" y="17780"/>
                    <a:pt x="10766" y="17780"/>
                  </a:cubicBezTo>
                  <a:cubicBezTo>
                    <a:pt x="13306" y="17780"/>
                    <a:pt x="52676" y="234950"/>
                    <a:pt x="41246" y="259080"/>
                  </a:cubicBezTo>
                  <a:cubicBezTo>
                    <a:pt x="37436" y="265430"/>
                    <a:pt x="29816" y="269240"/>
                    <a:pt x="27276" y="267970"/>
                  </a:cubicBezTo>
                  <a:cubicBezTo>
                    <a:pt x="20926" y="262890"/>
                    <a:pt x="23466" y="190500"/>
                    <a:pt x="32356" y="182880"/>
                  </a:cubicBezTo>
                  <a:cubicBezTo>
                    <a:pt x="34896" y="180340"/>
                    <a:pt x="41246" y="180340"/>
                    <a:pt x="45056" y="182880"/>
                  </a:cubicBezTo>
                  <a:cubicBezTo>
                    <a:pt x="51406" y="190500"/>
                    <a:pt x="52676" y="252730"/>
                    <a:pt x="46326" y="255270"/>
                  </a:cubicBezTo>
                  <a:cubicBezTo>
                    <a:pt x="42516" y="257810"/>
                    <a:pt x="32356" y="242570"/>
                    <a:pt x="31086" y="243840"/>
                  </a:cubicBezTo>
                  <a:cubicBezTo>
                    <a:pt x="29816" y="245110"/>
                    <a:pt x="51406" y="276860"/>
                    <a:pt x="48866" y="280670"/>
                  </a:cubicBezTo>
                  <a:cubicBezTo>
                    <a:pt x="47596" y="283210"/>
                    <a:pt x="39976" y="283210"/>
                    <a:pt x="36166" y="280670"/>
                  </a:cubicBezTo>
                  <a:cubicBezTo>
                    <a:pt x="28546" y="274320"/>
                    <a:pt x="22196" y="227330"/>
                    <a:pt x="27276" y="218440"/>
                  </a:cubicBezTo>
                  <a:cubicBezTo>
                    <a:pt x="28546" y="214630"/>
                    <a:pt x="34896" y="212090"/>
                    <a:pt x="37436" y="214630"/>
                  </a:cubicBezTo>
                  <a:cubicBezTo>
                    <a:pt x="43786" y="217170"/>
                    <a:pt x="52676" y="273050"/>
                    <a:pt x="50136" y="274320"/>
                  </a:cubicBezTo>
                  <a:cubicBezTo>
                    <a:pt x="47596" y="275590"/>
                    <a:pt x="34896" y="243840"/>
                    <a:pt x="32356" y="243840"/>
                  </a:cubicBezTo>
                  <a:cubicBezTo>
                    <a:pt x="29816" y="245110"/>
                    <a:pt x="34896" y="269240"/>
                    <a:pt x="33626" y="269240"/>
                  </a:cubicBezTo>
                  <a:cubicBezTo>
                    <a:pt x="31086" y="270510"/>
                    <a:pt x="18386" y="254000"/>
                    <a:pt x="19656" y="252730"/>
                  </a:cubicBezTo>
                  <a:cubicBezTo>
                    <a:pt x="19656" y="251460"/>
                    <a:pt x="31086" y="255270"/>
                    <a:pt x="34896" y="260350"/>
                  </a:cubicBezTo>
                  <a:cubicBezTo>
                    <a:pt x="41246" y="269240"/>
                    <a:pt x="43786" y="313690"/>
                    <a:pt x="41246" y="314960"/>
                  </a:cubicBezTo>
                  <a:cubicBezTo>
                    <a:pt x="38706" y="314960"/>
                    <a:pt x="18386" y="276860"/>
                    <a:pt x="22196" y="269240"/>
                  </a:cubicBezTo>
                  <a:cubicBezTo>
                    <a:pt x="23466" y="266700"/>
                    <a:pt x="31086" y="262890"/>
                    <a:pt x="33626" y="265430"/>
                  </a:cubicBezTo>
                  <a:cubicBezTo>
                    <a:pt x="38706" y="267970"/>
                    <a:pt x="37436" y="312420"/>
                    <a:pt x="34896" y="312420"/>
                  </a:cubicBezTo>
                  <a:cubicBezTo>
                    <a:pt x="31086" y="313690"/>
                    <a:pt x="10766" y="256540"/>
                    <a:pt x="12036" y="256540"/>
                  </a:cubicBezTo>
                  <a:cubicBezTo>
                    <a:pt x="13306" y="256540"/>
                    <a:pt x="27276" y="284480"/>
                    <a:pt x="28546" y="284480"/>
                  </a:cubicBezTo>
                  <a:cubicBezTo>
                    <a:pt x="29816" y="283210"/>
                    <a:pt x="12036" y="247650"/>
                    <a:pt x="14576" y="240030"/>
                  </a:cubicBezTo>
                  <a:cubicBezTo>
                    <a:pt x="17116" y="236220"/>
                    <a:pt x="23466" y="233680"/>
                    <a:pt x="26006" y="234950"/>
                  </a:cubicBezTo>
                  <a:cubicBezTo>
                    <a:pt x="31086" y="237490"/>
                    <a:pt x="38706" y="276860"/>
                    <a:pt x="34896" y="279400"/>
                  </a:cubicBezTo>
                  <a:cubicBezTo>
                    <a:pt x="31086" y="281940"/>
                    <a:pt x="20926" y="275590"/>
                    <a:pt x="17116" y="270510"/>
                  </a:cubicBezTo>
                  <a:cubicBezTo>
                    <a:pt x="10766" y="260350"/>
                    <a:pt x="9496" y="224790"/>
                    <a:pt x="14576" y="218440"/>
                  </a:cubicBezTo>
                  <a:cubicBezTo>
                    <a:pt x="17116" y="214630"/>
                    <a:pt x="23466" y="213360"/>
                    <a:pt x="26006" y="215900"/>
                  </a:cubicBezTo>
                  <a:cubicBezTo>
                    <a:pt x="31086" y="219710"/>
                    <a:pt x="20926" y="251460"/>
                    <a:pt x="27276" y="261620"/>
                  </a:cubicBezTo>
                  <a:cubicBezTo>
                    <a:pt x="32356" y="270510"/>
                    <a:pt x="53946" y="278130"/>
                    <a:pt x="52676" y="279400"/>
                  </a:cubicBezTo>
                  <a:cubicBezTo>
                    <a:pt x="52676" y="280670"/>
                    <a:pt x="22196" y="276860"/>
                    <a:pt x="15846" y="266700"/>
                  </a:cubicBezTo>
                  <a:cubicBezTo>
                    <a:pt x="9496" y="256540"/>
                    <a:pt x="20926" y="213360"/>
                    <a:pt x="23466" y="213360"/>
                  </a:cubicBezTo>
                  <a:cubicBezTo>
                    <a:pt x="27276" y="213360"/>
                    <a:pt x="39976" y="271780"/>
                    <a:pt x="34896" y="279400"/>
                  </a:cubicBezTo>
                  <a:cubicBezTo>
                    <a:pt x="32356" y="281940"/>
                    <a:pt x="26006" y="283210"/>
                    <a:pt x="22196" y="280670"/>
                  </a:cubicBezTo>
                  <a:cubicBezTo>
                    <a:pt x="17116" y="276860"/>
                    <a:pt x="10766" y="246380"/>
                    <a:pt x="14576" y="240030"/>
                  </a:cubicBezTo>
                  <a:cubicBezTo>
                    <a:pt x="17116" y="236220"/>
                    <a:pt x="24736" y="234950"/>
                    <a:pt x="27276" y="237490"/>
                  </a:cubicBezTo>
                  <a:cubicBezTo>
                    <a:pt x="33626" y="242570"/>
                    <a:pt x="33626" y="294640"/>
                    <a:pt x="29816" y="295910"/>
                  </a:cubicBezTo>
                  <a:cubicBezTo>
                    <a:pt x="27276" y="295910"/>
                    <a:pt x="5686" y="259080"/>
                    <a:pt x="8226" y="255270"/>
                  </a:cubicBezTo>
                  <a:cubicBezTo>
                    <a:pt x="10766" y="252730"/>
                    <a:pt x="23466" y="255270"/>
                    <a:pt x="27276" y="260350"/>
                  </a:cubicBezTo>
                  <a:cubicBezTo>
                    <a:pt x="33626" y="267970"/>
                    <a:pt x="29816" y="307340"/>
                    <a:pt x="27276" y="308610"/>
                  </a:cubicBezTo>
                  <a:cubicBezTo>
                    <a:pt x="24736" y="308610"/>
                    <a:pt x="6956" y="269240"/>
                    <a:pt x="10766" y="264160"/>
                  </a:cubicBezTo>
                  <a:cubicBezTo>
                    <a:pt x="13306" y="260350"/>
                    <a:pt x="26006" y="260350"/>
                    <a:pt x="29816" y="264160"/>
                  </a:cubicBezTo>
                  <a:cubicBezTo>
                    <a:pt x="36166" y="269240"/>
                    <a:pt x="36166" y="312420"/>
                    <a:pt x="34896" y="312420"/>
                  </a:cubicBezTo>
                  <a:cubicBezTo>
                    <a:pt x="33626" y="312420"/>
                    <a:pt x="18386" y="274320"/>
                    <a:pt x="22196" y="267970"/>
                  </a:cubicBezTo>
                  <a:cubicBezTo>
                    <a:pt x="23466" y="265430"/>
                    <a:pt x="29816" y="262890"/>
                    <a:pt x="33626" y="265430"/>
                  </a:cubicBezTo>
                  <a:cubicBezTo>
                    <a:pt x="39976" y="269240"/>
                    <a:pt x="48866" y="307340"/>
                    <a:pt x="45056" y="312420"/>
                  </a:cubicBezTo>
                  <a:cubicBezTo>
                    <a:pt x="42516" y="313690"/>
                    <a:pt x="37436" y="313690"/>
                    <a:pt x="33626" y="311150"/>
                  </a:cubicBezTo>
                  <a:cubicBezTo>
                    <a:pt x="26006" y="304800"/>
                    <a:pt x="15846" y="262890"/>
                    <a:pt x="19656" y="254000"/>
                  </a:cubicBezTo>
                  <a:cubicBezTo>
                    <a:pt x="20926" y="250190"/>
                    <a:pt x="24736" y="246380"/>
                    <a:pt x="28546" y="247650"/>
                  </a:cubicBezTo>
                  <a:cubicBezTo>
                    <a:pt x="32356" y="247650"/>
                    <a:pt x="41246" y="257810"/>
                    <a:pt x="42516" y="262890"/>
                  </a:cubicBezTo>
                  <a:cubicBezTo>
                    <a:pt x="42516" y="267970"/>
                    <a:pt x="37436" y="280670"/>
                    <a:pt x="34896" y="280670"/>
                  </a:cubicBezTo>
                  <a:cubicBezTo>
                    <a:pt x="31086" y="280670"/>
                    <a:pt x="15846" y="250190"/>
                    <a:pt x="19656" y="245110"/>
                  </a:cubicBezTo>
                  <a:cubicBezTo>
                    <a:pt x="20926" y="241300"/>
                    <a:pt x="32356" y="238760"/>
                    <a:pt x="37436" y="241300"/>
                  </a:cubicBezTo>
                  <a:cubicBezTo>
                    <a:pt x="43786" y="245110"/>
                    <a:pt x="56486" y="274320"/>
                    <a:pt x="53946" y="276860"/>
                  </a:cubicBezTo>
                  <a:cubicBezTo>
                    <a:pt x="51406" y="279400"/>
                    <a:pt x="39976" y="275590"/>
                    <a:pt x="34896" y="269240"/>
                  </a:cubicBezTo>
                  <a:cubicBezTo>
                    <a:pt x="27276" y="261620"/>
                    <a:pt x="22196" y="226060"/>
                    <a:pt x="27276" y="218440"/>
                  </a:cubicBezTo>
                  <a:cubicBezTo>
                    <a:pt x="28546" y="215900"/>
                    <a:pt x="34896" y="213360"/>
                    <a:pt x="38706" y="215900"/>
                  </a:cubicBezTo>
                  <a:cubicBezTo>
                    <a:pt x="45056" y="219710"/>
                    <a:pt x="53946" y="274320"/>
                    <a:pt x="48866" y="280670"/>
                  </a:cubicBezTo>
                  <a:cubicBezTo>
                    <a:pt x="46326" y="284480"/>
                    <a:pt x="39976" y="284480"/>
                    <a:pt x="36166" y="281940"/>
                  </a:cubicBezTo>
                  <a:cubicBezTo>
                    <a:pt x="31086" y="278130"/>
                    <a:pt x="24736" y="252730"/>
                    <a:pt x="28546" y="246380"/>
                  </a:cubicBezTo>
                  <a:cubicBezTo>
                    <a:pt x="29816" y="241300"/>
                    <a:pt x="37436" y="236220"/>
                    <a:pt x="41246" y="237490"/>
                  </a:cubicBezTo>
                  <a:cubicBezTo>
                    <a:pt x="45056" y="238760"/>
                    <a:pt x="52676" y="257810"/>
                    <a:pt x="51406" y="261620"/>
                  </a:cubicBezTo>
                  <a:cubicBezTo>
                    <a:pt x="48866" y="264160"/>
                    <a:pt x="39976" y="266700"/>
                    <a:pt x="36166" y="264160"/>
                  </a:cubicBezTo>
                  <a:cubicBezTo>
                    <a:pt x="32356" y="261620"/>
                    <a:pt x="32356" y="247650"/>
                    <a:pt x="31086" y="236220"/>
                  </a:cubicBezTo>
                  <a:cubicBezTo>
                    <a:pt x="29816" y="220980"/>
                    <a:pt x="26006" y="186690"/>
                    <a:pt x="32356" y="182880"/>
                  </a:cubicBezTo>
                  <a:cubicBezTo>
                    <a:pt x="34896" y="180340"/>
                    <a:pt x="42516" y="181610"/>
                    <a:pt x="46326" y="185420"/>
                  </a:cubicBezTo>
                  <a:cubicBezTo>
                    <a:pt x="52676" y="195580"/>
                    <a:pt x="47596" y="259080"/>
                    <a:pt x="39976" y="267970"/>
                  </a:cubicBezTo>
                  <a:cubicBezTo>
                    <a:pt x="36166" y="270510"/>
                    <a:pt x="31086" y="270510"/>
                    <a:pt x="27276" y="267970"/>
                  </a:cubicBezTo>
                  <a:cubicBezTo>
                    <a:pt x="13306" y="255270"/>
                    <a:pt x="-3204" y="95250"/>
                    <a:pt x="8226" y="73660"/>
                  </a:cubicBezTo>
                  <a:cubicBezTo>
                    <a:pt x="12036" y="67310"/>
                    <a:pt x="22196" y="64770"/>
                    <a:pt x="23466" y="64770"/>
                  </a:cubicBezTo>
                  <a:cubicBezTo>
                    <a:pt x="23466" y="66040"/>
                    <a:pt x="15846" y="77470"/>
                    <a:pt x="12036" y="77470"/>
                  </a:cubicBezTo>
                  <a:cubicBezTo>
                    <a:pt x="8226" y="77470"/>
                    <a:pt x="1876" y="72390"/>
                    <a:pt x="606" y="66040"/>
                  </a:cubicBezTo>
                  <a:cubicBezTo>
                    <a:pt x="-3204" y="54610"/>
                    <a:pt x="12036" y="2540"/>
                    <a:pt x="15846" y="2540"/>
                  </a:cubicBezTo>
                  <a:cubicBezTo>
                    <a:pt x="20926" y="2540"/>
                    <a:pt x="32356" y="68580"/>
                    <a:pt x="27276" y="72390"/>
                  </a:cubicBezTo>
                  <a:cubicBezTo>
                    <a:pt x="24736" y="73660"/>
                    <a:pt x="15846" y="67310"/>
                    <a:pt x="13306" y="62230"/>
                  </a:cubicBezTo>
                  <a:cubicBezTo>
                    <a:pt x="9496" y="52070"/>
                    <a:pt x="24736" y="7620"/>
                    <a:pt x="28546" y="7620"/>
                  </a:cubicBezTo>
                  <a:cubicBezTo>
                    <a:pt x="32356" y="7620"/>
                    <a:pt x="41246" y="83820"/>
                    <a:pt x="36166" y="85090"/>
                  </a:cubicBezTo>
                  <a:cubicBezTo>
                    <a:pt x="33626" y="86360"/>
                    <a:pt x="20926" y="71120"/>
                    <a:pt x="19656" y="60960"/>
                  </a:cubicBezTo>
                  <a:cubicBezTo>
                    <a:pt x="17116" y="45720"/>
                    <a:pt x="37436" y="0"/>
                    <a:pt x="42516" y="0"/>
                  </a:cubicBezTo>
                  <a:cubicBezTo>
                    <a:pt x="48866" y="1270"/>
                    <a:pt x="51406" y="120650"/>
                    <a:pt x="48866" y="120650"/>
                  </a:cubicBezTo>
                  <a:cubicBezTo>
                    <a:pt x="46326" y="121920"/>
                    <a:pt x="24736" y="44450"/>
                    <a:pt x="31086" y="30480"/>
                  </a:cubicBezTo>
                  <a:cubicBezTo>
                    <a:pt x="34896" y="25400"/>
                    <a:pt x="45056" y="20320"/>
                    <a:pt x="48866" y="22860"/>
                  </a:cubicBezTo>
                  <a:cubicBezTo>
                    <a:pt x="56486" y="27940"/>
                    <a:pt x="48866" y="87630"/>
                    <a:pt x="48866" y="87630"/>
                  </a:cubicBezTo>
                  <a:cubicBezTo>
                    <a:pt x="48866" y="87630"/>
                    <a:pt x="39976" y="27940"/>
                    <a:pt x="46326" y="21590"/>
                  </a:cubicBezTo>
                  <a:cubicBezTo>
                    <a:pt x="48866" y="19050"/>
                    <a:pt x="56486" y="20320"/>
                    <a:pt x="59026" y="22860"/>
                  </a:cubicBezTo>
                  <a:cubicBezTo>
                    <a:pt x="64106" y="29210"/>
                    <a:pt x="64106" y="64770"/>
                    <a:pt x="59026" y="69850"/>
                  </a:cubicBezTo>
                  <a:cubicBezTo>
                    <a:pt x="56486" y="73660"/>
                    <a:pt x="48866" y="73660"/>
                    <a:pt x="47596" y="71120"/>
                  </a:cubicBezTo>
                  <a:cubicBezTo>
                    <a:pt x="43786" y="68580"/>
                    <a:pt x="43786" y="53340"/>
                    <a:pt x="47596" y="50800"/>
                  </a:cubicBezTo>
                  <a:cubicBezTo>
                    <a:pt x="48866" y="48260"/>
                    <a:pt x="59026" y="53340"/>
                    <a:pt x="59026" y="533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24962" y="9186862"/>
            <a:ext cx="113348" cy="141922"/>
            <a:chOff x="0" y="0"/>
            <a:chExt cx="151130" cy="18923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800" y="50637"/>
              <a:ext cx="49530" cy="88358"/>
            </a:xfrm>
            <a:custGeom>
              <a:avLst/>
              <a:gdLst/>
              <a:ahLst/>
              <a:cxnLst/>
              <a:rect r="r" b="b" t="t" l="l"/>
              <a:pathLst>
                <a:path h="88358" w="49530">
                  <a:moveTo>
                    <a:pt x="49530" y="10323"/>
                  </a:moveTo>
                  <a:cubicBezTo>
                    <a:pt x="35560" y="20483"/>
                    <a:pt x="26670" y="10323"/>
                    <a:pt x="26670" y="11593"/>
                  </a:cubicBezTo>
                  <a:cubicBezTo>
                    <a:pt x="26670" y="11593"/>
                    <a:pt x="38100" y="19213"/>
                    <a:pt x="40640" y="25563"/>
                  </a:cubicBezTo>
                  <a:cubicBezTo>
                    <a:pt x="43180" y="33183"/>
                    <a:pt x="40640" y="54773"/>
                    <a:pt x="38100" y="54773"/>
                  </a:cubicBezTo>
                  <a:cubicBezTo>
                    <a:pt x="35560" y="56043"/>
                    <a:pt x="27940" y="34453"/>
                    <a:pt x="25400" y="35723"/>
                  </a:cubicBezTo>
                  <a:cubicBezTo>
                    <a:pt x="22860" y="36993"/>
                    <a:pt x="27940" y="81443"/>
                    <a:pt x="30480" y="81443"/>
                  </a:cubicBezTo>
                  <a:cubicBezTo>
                    <a:pt x="31750" y="81443"/>
                    <a:pt x="35560" y="54773"/>
                    <a:pt x="35560" y="54773"/>
                  </a:cubicBezTo>
                  <a:cubicBezTo>
                    <a:pt x="34290" y="54773"/>
                    <a:pt x="33020" y="72553"/>
                    <a:pt x="29210" y="73823"/>
                  </a:cubicBezTo>
                  <a:cubicBezTo>
                    <a:pt x="25400" y="75093"/>
                    <a:pt x="11430" y="67473"/>
                    <a:pt x="11430" y="63663"/>
                  </a:cubicBezTo>
                  <a:cubicBezTo>
                    <a:pt x="11430" y="61123"/>
                    <a:pt x="20320" y="56043"/>
                    <a:pt x="19050" y="54773"/>
                  </a:cubicBezTo>
                  <a:cubicBezTo>
                    <a:pt x="19050" y="54773"/>
                    <a:pt x="11430" y="62393"/>
                    <a:pt x="10160" y="61123"/>
                  </a:cubicBezTo>
                  <a:cubicBezTo>
                    <a:pt x="10160" y="61123"/>
                    <a:pt x="20320" y="42073"/>
                    <a:pt x="24130" y="42073"/>
                  </a:cubicBezTo>
                  <a:cubicBezTo>
                    <a:pt x="29210" y="42073"/>
                    <a:pt x="39370" y="68743"/>
                    <a:pt x="36830" y="71283"/>
                  </a:cubicBezTo>
                  <a:cubicBezTo>
                    <a:pt x="34290" y="75093"/>
                    <a:pt x="16510" y="71283"/>
                    <a:pt x="15240" y="66203"/>
                  </a:cubicBezTo>
                  <a:cubicBezTo>
                    <a:pt x="12700" y="62393"/>
                    <a:pt x="27940" y="44613"/>
                    <a:pt x="27940" y="44613"/>
                  </a:cubicBezTo>
                  <a:cubicBezTo>
                    <a:pt x="27940" y="44613"/>
                    <a:pt x="22860" y="54773"/>
                    <a:pt x="20320" y="56043"/>
                  </a:cubicBezTo>
                  <a:cubicBezTo>
                    <a:pt x="15240" y="57313"/>
                    <a:pt x="0" y="47153"/>
                    <a:pt x="0" y="43343"/>
                  </a:cubicBezTo>
                  <a:cubicBezTo>
                    <a:pt x="1270" y="39533"/>
                    <a:pt x="19050" y="31913"/>
                    <a:pt x="24130" y="33183"/>
                  </a:cubicBezTo>
                  <a:cubicBezTo>
                    <a:pt x="29210" y="35723"/>
                    <a:pt x="35560" y="53503"/>
                    <a:pt x="33020" y="57313"/>
                  </a:cubicBezTo>
                  <a:cubicBezTo>
                    <a:pt x="30480" y="61123"/>
                    <a:pt x="17780" y="62393"/>
                    <a:pt x="16510" y="59853"/>
                  </a:cubicBezTo>
                  <a:cubicBezTo>
                    <a:pt x="15240" y="57313"/>
                    <a:pt x="22860" y="42073"/>
                    <a:pt x="26670" y="42073"/>
                  </a:cubicBezTo>
                  <a:cubicBezTo>
                    <a:pt x="30480" y="42073"/>
                    <a:pt x="38100" y="54773"/>
                    <a:pt x="36830" y="58583"/>
                  </a:cubicBezTo>
                  <a:cubicBezTo>
                    <a:pt x="35560" y="63663"/>
                    <a:pt x="26670" y="68743"/>
                    <a:pt x="24130" y="68743"/>
                  </a:cubicBezTo>
                  <a:cubicBezTo>
                    <a:pt x="20320" y="67473"/>
                    <a:pt x="13970" y="52233"/>
                    <a:pt x="15240" y="49693"/>
                  </a:cubicBezTo>
                  <a:cubicBezTo>
                    <a:pt x="17780" y="45883"/>
                    <a:pt x="33020" y="43343"/>
                    <a:pt x="34290" y="45883"/>
                  </a:cubicBezTo>
                  <a:cubicBezTo>
                    <a:pt x="36830" y="48423"/>
                    <a:pt x="24130" y="70013"/>
                    <a:pt x="20320" y="70013"/>
                  </a:cubicBezTo>
                  <a:cubicBezTo>
                    <a:pt x="17780" y="70013"/>
                    <a:pt x="11430" y="57313"/>
                    <a:pt x="12700" y="57313"/>
                  </a:cubicBezTo>
                  <a:cubicBezTo>
                    <a:pt x="13970" y="56043"/>
                    <a:pt x="26670" y="67473"/>
                    <a:pt x="29210" y="66203"/>
                  </a:cubicBezTo>
                  <a:cubicBezTo>
                    <a:pt x="31750" y="64933"/>
                    <a:pt x="24130" y="48423"/>
                    <a:pt x="26670" y="45883"/>
                  </a:cubicBezTo>
                  <a:cubicBezTo>
                    <a:pt x="27940" y="44613"/>
                    <a:pt x="35560" y="45883"/>
                    <a:pt x="36830" y="48423"/>
                  </a:cubicBezTo>
                  <a:cubicBezTo>
                    <a:pt x="41910" y="54773"/>
                    <a:pt x="41910" y="82713"/>
                    <a:pt x="36830" y="86523"/>
                  </a:cubicBezTo>
                  <a:cubicBezTo>
                    <a:pt x="33020" y="90333"/>
                    <a:pt x="21590" y="87793"/>
                    <a:pt x="17780" y="82713"/>
                  </a:cubicBezTo>
                  <a:cubicBezTo>
                    <a:pt x="11430" y="76363"/>
                    <a:pt x="12700" y="54773"/>
                    <a:pt x="15240" y="44613"/>
                  </a:cubicBezTo>
                  <a:cubicBezTo>
                    <a:pt x="17780" y="35723"/>
                    <a:pt x="26670" y="21753"/>
                    <a:pt x="30480" y="21753"/>
                  </a:cubicBezTo>
                  <a:cubicBezTo>
                    <a:pt x="35560" y="23023"/>
                    <a:pt x="41910" y="50963"/>
                    <a:pt x="39370" y="54773"/>
                  </a:cubicBezTo>
                  <a:cubicBezTo>
                    <a:pt x="36830" y="56043"/>
                    <a:pt x="30480" y="54773"/>
                    <a:pt x="27940" y="50963"/>
                  </a:cubicBezTo>
                  <a:cubicBezTo>
                    <a:pt x="22860" y="45883"/>
                    <a:pt x="21590" y="19213"/>
                    <a:pt x="26670" y="11593"/>
                  </a:cubicBezTo>
                  <a:cubicBezTo>
                    <a:pt x="30480" y="5243"/>
                    <a:pt x="40640" y="-1107"/>
                    <a:pt x="44450" y="163"/>
                  </a:cubicBezTo>
                  <a:cubicBezTo>
                    <a:pt x="46990" y="1433"/>
                    <a:pt x="49530" y="10323"/>
                    <a:pt x="49530" y="1032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22105" y="9318307"/>
            <a:ext cx="130492" cy="133350"/>
            <a:chOff x="0" y="0"/>
            <a:chExt cx="173990" cy="177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116" y="50800"/>
              <a:ext cx="71913" cy="76200"/>
            </a:xfrm>
            <a:custGeom>
              <a:avLst/>
              <a:gdLst/>
              <a:ahLst/>
              <a:cxnLst/>
              <a:rect r="r" b="b" t="t" l="l"/>
              <a:pathLst>
                <a:path h="76200" w="71913">
                  <a:moveTo>
                    <a:pt x="17194" y="50800"/>
                  </a:moveTo>
                  <a:cubicBezTo>
                    <a:pt x="14654" y="66040"/>
                    <a:pt x="29894" y="50800"/>
                    <a:pt x="29894" y="50800"/>
                  </a:cubicBezTo>
                  <a:cubicBezTo>
                    <a:pt x="29894" y="50800"/>
                    <a:pt x="23544" y="58420"/>
                    <a:pt x="21004" y="58420"/>
                  </a:cubicBezTo>
                  <a:cubicBezTo>
                    <a:pt x="18464" y="58420"/>
                    <a:pt x="10844" y="46990"/>
                    <a:pt x="12114" y="44450"/>
                  </a:cubicBezTo>
                  <a:cubicBezTo>
                    <a:pt x="13384" y="41910"/>
                    <a:pt x="22274" y="41910"/>
                    <a:pt x="24814" y="44450"/>
                  </a:cubicBezTo>
                  <a:cubicBezTo>
                    <a:pt x="28624" y="48260"/>
                    <a:pt x="22274" y="76200"/>
                    <a:pt x="22274" y="76200"/>
                  </a:cubicBezTo>
                  <a:cubicBezTo>
                    <a:pt x="22274" y="76200"/>
                    <a:pt x="21004" y="41910"/>
                    <a:pt x="22274" y="41910"/>
                  </a:cubicBezTo>
                  <a:cubicBezTo>
                    <a:pt x="22274" y="41910"/>
                    <a:pt x="21004" y="52070"/>
                    <a:pt x="24814" y="53340"/>
                  </a:cubicBezTo>
                  <a:cubicBezTo>
                    <a:pt x="28624" y="55880"/>
                    <a:pt x="54024" y="43180"/>
                    <a:pt x="55294" y="44450"/>
                  </a:cubicBezTo>
                  <a:cubicBezTo>
                    <a:pt x="56564" y="46990"/>
                    <a:pt x="19734" y="74930"/>
                    <a:pt x="13384" y="73660"/>
                  </a:cubicBezTo>
                  <a:cubicBezTo>
                    <a:pt x="10844" y="72390"/>
                    <a:pt x="9574" y="64770"/>
                    <a:pt x="10844" y="60960"/>
                  </a:cubicBezTo>
                  <a:cubicBezTo>
                    <a:pt x="13384" y="53340"/>
                    <a:pt x="31164" y="43180"/>
                    <a:pt x="40054" y="39370"/>
                  </a:cubicBezTo>
                  <a:cubicBezTo>
                    <a:pt x="47674" y="34290"/>
                    <a:pt x="57834" y="30480"/>
                    <a:pt x="62914" y="31750"/>
                  </a:cubicBezTo>
                  <a:cubicBezTo>
                    <a:pt x="66724" y="33020"/>
                    <a:pt x="71804" y="40640"/>
                    <a:pt x="70534" y="41910"/>
                  </a:cubicBezTo>
                  <a:cubicBezTo>
                    <a:pt x="69264" y="44450"/>
                    <a:pt x="45134" y="39370"/>
                    <a:pt x="42594" y="34290"/>
                  </a:cubicBezTo>
                  <a:cubicBezTo>
                    <a:pt x="40054" y="29210"/>
                    <a:pt x="51484" y="12700"/>
                    <a:pt x="50214" y="11430"/>
                  </a:cubicBezTo>
                  <a:cubicBezTo>
                    <a:pt x="50214" y="11430"/>
                    <a:pt x="36244" y="34290"/>
                    <a:pt x="37514" y="36830"/>
                  </a:cubicBezTo>
                  <a:cubicBezTo>
                    <a:pt x="38784" y="38100"/>
                    <a:pt x="50214" y="31750"/>
                    <a:pt x="50214" y="33020"/>
                  </a:cubicBezTo>
                  <a:cubicBezTo>
                    <a:pt x="50214" y="33020"/>
                    <a:pt x="42594" y="39370"/>
                    <a:pt x="40054" y="39370"/>
                  </a:cubicBezTo>
                  <a:cubicBezTo>
                    <a:pt x="36244" y="38100"/>
                    <a:pt x="29894" y="24130"/>
                    <a:pt x="32434" y="17780"/>
                  </a:cubicBezTo>
                  <a:cubicBezTo>
                    <a:pt x="33704" y="11430"/>
                    <a:pt x="46404" y="0"/>
                    <a:pt x="51484" y="0"/>
                  </a:cubicBezTo>
                  <a:cubicBezTo>
                    <a:pt x="57834" y="1270"/>
                    <a:pt x="66724" y="16510"/>
                    <a:pt x="65454" y="21590"/>
                  </a:cubicBezTo>
                  <a:cubicBezTo>
                    <a:pt x="62914" y="26670"/>
                    <a:pt x="42594" y="34290"/>
                    <a:pt x="42594" y="34290"/>
                  </a:cubicBezTo>
                  <a:cubicBezTo>
                    <a:pt x="42594" y="34290"/>
                    <a:pt x="54024" y="22860"/>
                    <a:pt x="57834" y="24130"/>
                  </a:cubicBezTo>
                  <a:cubicBezTo>
                    <a:pt x="62914" y="25400"/>
                    <a:pt x="73074" y="35560"/>
                    <a:pt x="71804" y="40640"/>
                  </a:cubicBezTo>
                  <a:cubicBezTo>
                    <a:pt x="69264" y="50800"/>
                    <a:pt x="23544" y="74930"/>
                    <a:pt x="13384" y="73660"/>
                  </a:cubicBezTo>
                  <a:cubicBezTo>
                    <a:pt x="9574" y="72390"/>
                    <a:pt x="7034" y="67310"/>
                    <a:pt x="7034" y="63500"/>
                  </a:cubicBezTo>
                  <a:cubicBezTo>
                    <a:pt x="8304" y="57150"/>
                    <a:pt x="38784" y="36830"/>
                    <a:pt x="46404" y="39370"/>
                  </a:cubicBezTo>
                  <a:cubicBezTo>
                    <a:pt x="51484" y="39370"/>
                    <a:pt x="56564" y="49530"/>
                    <a:pt x="55294" y="53340"/>
                  </a:cubicBezTo>
                  <a:cubicBezTo>
                    <a:pt x="52754" y="59690"/>
                    <a:pt x="22274" y="71120"/>
                    <a:pt x="15924" y="66040"/>
                  </a:cubicBezTo>
                  <a:cubicBezTo>
                    <a:pt x="12114" y="63500"/>
                    <a:pt x="12114" y="45720"/>
                    <a:pt x="15924" y="43180"/>
                  </a:cubicBezTo>
                  <a:cubicBezTo>
                    <a:pt x="18464" y="40640"/>
                    <a:pt x="29894" y="43180"/>
                    <a:pt x="32434" y="46990"/>
                  </a:cubicBezTo>
                  <a:cubicBezTo>
                    <a:pt x="34974" y="52070"/>
                    <a:pt x="26084" y="74930"/>
                    <a:pt x="22274" y="76200"/>
                  </a:cubicBezTo>
                  <a:cubicBezTo>
                    <a:pt x="18464" y="76200"/>
                    <a:pt x="9574" y="60960"/>
                    <a:pt x="9574" y="55880"/>
                  </a:cubicBezTo>
                  <a:cubicBezTo>
                    <a:pt x="9574" y="50800"/>
                    <a:pt x="17194" y="43180"/>
                    <a:pt x="21004" y="43180"/>
                  </a:cubicBezTo>
                  <a:cubicBezTo>
                    <a:pt x="23544" y="44450"/>
                    <a:pt x="29894" y="55880"/>
                    <a:pt x="28624" y="58420"/>
                  </a:cubicBezTo>
                  <a:cubicBezTo>
                    <a:pt x="28624" y="60960"/>
                    <a:pt x="17194" y="62230"/>
                    <a:pt x="15924" y="60960"/>
                  </a:cubicBezTo>
                  <a:cubicBezTo>
                    <a:pt x="13384" y="58420"/>
                    <a:pt x="19734" y="40640"/>
                    <a:pt x="21004" y="40640"/>
                  </a:cubicBezTo>
                  <a:cubicBezTo>
                    <a:pt x="22274" y="40640"/>
                    <a:pt x="24814" y="58420"/>
                    <a:pt x="22274" y="60960"/>
                  </a:cubicBezTo>
                  <a:cubicBezTo>
                    <a:pt x="18464" y="62230"/>
                    <a:pt x="1954" y="54610"/>
                    <a:pt x="3224" y="53340"/>
                  </a:cubicBezTo>
                  <a:cubicBezTo>
                    <a:pt x="3224" y="50800"/>
                    <a:pt x="26084" y="44450"/>
                    <a:pt x="28624" y="48260"/>
                  </a:cubicBezTo>
                  <a:cubicBezTo>
                    <a:pt x="31164" y="50800"/>
                    <a:pt x="26084" y="66040"/>
                    <a:pt x="21004" y="68580"/>
                  </a:cubicBezTo>
                  <a:cubicBezTo>
                    <a:pt x="15924" y="71120"/>
                    <a:pt x="1954" y="67310"/>
                    <a:pt x="684" y="63500"/>
                  </a:cubicBezTo>
                  <a:cubicBezTo>
                    <a:pt x="-1856" y="59690"/>
                    <a:pt x="3224" y="45720"/>
                    <a:pt x="7034" y="44450"/>
                  </a:cubicBezTo>
                  <a:cubicBezTo>
                    <a:pt x="9574" y="43180"/>
                    <a:pt x="17194" y="50800"/>
                    <a:pt x="17194" y="508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19248" y="9353550"/>
            <a:ext cx="85725" cy="89535"/>
            <a:chOff x="0" y="0"/>
            <a:chExt cx="114300" cy="119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701" y="50236"/>
              <a:ext cx="11529" cy="18344"/>
            </a:xfrm>
            <a:custGeom>
              <a:avLst/>
              <a:gdLst/>
              <a:ahLst/>
              <a:cxnLst/>
              <a:rect r="r" b="b" t="t" l="l"/>
              <a:pathLst>
                <a:path h="18344" w="11529">
                  <a:moveTo>
                    <a:pt x="10259" y="18344"/>
                  </a:moveTo>
                  <a:cubicBezTo>
                    <a:pt x="1369" y="564"/>
                    <a:pt x="11529" y="564"/>
                    <a:pt x="11529" y="564"/>
                  </a:cubicBezTo>
                  <a:cubicBezTo>
                    <a:pt x="11529" y="564"/>
                    <a:pt x="1369" y="-706"/>
                    <a:pt x="99" y="564"/>
                  </a:cubicBezTo>
                  <a:cubicBezTo>
                    <a:pt x="-1171" y="4374"/>
                    <a:pt x="10259" y="18344"/>
                    <a:pt x="10259" y="183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212580" y="9356407"/>
            <a:ext cx="91440" cy="89535"/>
            <a:chOff x="0" y="0"/>
            <a:chExt cx="121920" cy="119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800" y="50800"/>
              <a:ext cx="12058" cy="15804"/>
            </a:xfrm>
            <a:custGeom>
              <a:avLst/>
              <a:gdLst/>
              <a:ahLst/>
              <a:cxnLst/>
              <a:rect r="r" b="b" t="t" l="l"/>
              <a:pathLst>
                <a:path h="15804" w="12058">
                  <a:moveTo>
                    <a:pt x="10160" y="0"/>
                  </a:moveTo>
                  <a:cubicBezTo>
                    <a:pt x="17780" y="20320"/>
                    <a:pt x="0" y="15240"/>
                    <a:pt x="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17343" y="9351645"/>
            <a:ext cx="91440" cy="88582"/>
            <a:chOff x="0" y="0"/>
            <a:chExt cx="121920" cy="11811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19050" cy="15240"/>
            </a:xfrm>
            <a:custGeom>
              <a:avLst/>
              <a:gdLst/>
              <a:ahLst/>
              <a:cxnLst/>
              <a:rect r="r" b="b" t="t" l="l"/>
              <a:pathLst>
                <a:path h="15240" w="19050">
                  <a:moveTo>
                    <a:pt x="8890" y="15240"/>
                  </a:moveTo>
                  <a:cubicBezTo>
                    <a:pt x="0" y="8890"/>
                    <a:pt x="8890" y="15240"/>
                    <a:pt x="8890" y="15240"/>
                  </a:cubicBezTo>
                  <a:cubicBezTo>
                    <a:pt x="8890" y="15240"/>
                    <a:pt x="0" y="11430"/>
                    <a:pt x="0" y="8890"/>
                  </a:cubicBezTo>
                  <a:cubicBezTo>
                    <a:pt x="0" y="6350"/>
                    <a:pt x="8890" y="0"/>
                    <a:pt x="11430" y="0"/>
                  </a:cubicBezTo>
                  <a:cubicBezTo>
                    <a:pt x="15240" y="1270"/>
                    <a:pt x="19050" y="15240"/>
                    <a:pt x="1905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212580" y="9353550"/>
            <a:ext cx="85725" cy="85725"/>
            <a:chOff x="0" y="0"/>
            <a:chExt cx="114300" cy="1143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7515" cy="7868"/>
            </a:xfrm>
            <a:custGeom>
              <a:avLst/>
              <a:gdLst/>
              <a:ahLst/>
              <a:cxnLst/>
              <a:rect r="r" b="b" t="t" l="l"/>
              <a:pathLst>
                <a:path h="7868" w="7515">
                  <a:moveTo>
                    <a:pt x="5080" y="0"/>
                  </a:moveTo>
                  <a:cubicBezTo>
                    <a:pt x="12700" y="1397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215438" y="9343072"/>
            <a:ext cx="85725" cy="92392"/>
            <a:chOff x="0" y="0"/>
            <a:chExt cx="114300" cy="12319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0718" y="50458"/>
              <a:ext cx="12782" cy="21932"/>
            </a:xfrm>
            <a:custGeom>
              <a:avLst/>
              <a:gdLst/>
              <a:ahLst/>
              <a:cxnLst/>
              <a:rect r="r" b="b" t="t" l="l"/>
              <a:pathLst>
                <a:path h="21932" w="12782">
                  <a:moveTo>
                    <a:pt x="12782" y="21932"/>
                  </a:moveTo>
                  <a:cubicBezTo>
                    <a:pt x="1352" y="342"/>
                    <a:pt x="11512" y="-928"/>
                    <a:pt x="11512" y="342"/>
                  </a:cubicBezTo>
                  <a:cubicBezTo>
                    <a:pt x="12782" y="2882"/>
                    <a:pt x="-1188" y="14312"/>
                    <a:pt x="82" y="16852"/>
                  </a:cubicBezTo>
                  <a:cubicBezTo>
                    <a:pt x="1352" y="20662"/>
                    <a:pt x="12782" y="21932"/>
                    <a:pt x="12782" y="2193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221152" y="9352598"/>
            <a:ext cx="85725" cy="86677"/>
            <a:chOff x="0" y="0"/>
            <a:chExt cx="114300" cy="11557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676" y="50800"/>
              <a:ext cx="12824" cy="13970"/>
            </a:xfrm>
            <a:custGeom>
              <a:avLst/>
              <a:gdLst/>
              <a:ahLst/>
              <a:cxnLst/>
              <a:rect r="r" b="b" t="t" l="l"/>
              <a:pathLst>
                <a:path h="13970" w="12824">
                  <a:moveTo>
                    <a:pt x="12824" y="3810"/>
                  </a:moveTo>
                  <a:cubicBezTo>
                    <a:pt x="124" y="1270"/>
                    <a:pt x="11554" y="0"/>
                    <a:pt x="11554" y="0"/>
                  </a:cubicBezTo>
                  <a:cubicBezTo>
                    <a:pt x="11554" y="1270"/>
                    <a:pt x="1394" y="1270"/>
                    <a:pt x="124" y="3810"/>
                  </a:cubicBezTo>
                  <a:cubicBezTo>
                    <a:pt x="-1146" y="6350"/>
                    <a:pt x="7744" y="13970"/>
                    <a:pt x="7744" y="13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221152" y="9349740"/>
            <a:ext cx="90488" cy="92392"/>
            <a:chOff x="0" y="0"/>
            <a:chExt cx="120650" cy="12319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7688" y="50740"/>
              <a:ext cx="12272" cy="20380"/>
            </a:xfrm>
            <a:custGeom>
              <a:avLst/>
              <a:gdLst/>
              <a:ahLst/>
              <a:cxnLst/>
              <a:rect r="r" b="b" t="t" l="l"/>
              <a:pathLst>
                <a:path h="20380" w="12272">
                  <a:moveTo>
                    <a:pt x="3272" y="5140"/>
                  </a:moveTo>
                  <a:cubicBezTo>
                    <a:pt x="-6888" y="-1210"/>
                    <a:pt x="9622" y="-1210"/>
                    <a:pt x="12162" y="2600"/>
                  </a:cubicBezTo>
                  <a:cubicBezTo>
                    <a:pt x="13432" y="6410"/>
                    <a:pt x="3272" y="20380"/>
                    <a:pt x="3272" y="203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8896350" y="9214961"/>
            <a:ext cx="88582" cy="86677"/>
            <a:chOff x="0" y="0"/>
            <a:chExt cx="118110" cy="11557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0800" y="50632"/>
              <a:ext cx="17036" cy="14342"/>
            </a:xfrm>
            <a:custGeom>
              <a:avLst/>
              <a:gdLst/>
              <a:ahLst/>
              <a:cxnLst/>
              <a:rect r="r" b="b" t="t" l="l"/>
              <a:pathLst>
                <a:path h="14342" w="17036">
                  <a:moveTo>
                    <a:pt x="5080" y="5248"/>
                  </a:moveTo>
                  <a:cubicBezTo>
                    <a:pt x="15240" y="168"/>
                    <a:pt x="5080" y="5248"/>
                    <a:pt x="5080" y="5248"/>
                  </a:cubicBezTo>
                  <a:cubicBezTo>
                    <a:pt x="5080" y="5248"/>
                    <a:pt x="12700" y="-1102"/>
                    <a:pt x="15240" y="168"/>
                  </a:cubicBezTo>
                  <a:cubicBezTo>
                    <a:pt x="16510" y="1438"/>
                    <a:pt x="17780" y="11598"/>
                    <a:pt x="16510" y="14138"/>
                  </a:cubicBezTo>
                  <a:cubicBezTo>
                    <a:pt x="13970" y="15408"/>
                    <a:pt x="0" y="10328"/>
                    <a:pt x="0" y="1032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705883" y="8999696"/>
            <a:ext cx="92392" cy="98108"/>
            <a:chOff x="0" y="0"/>
            <a:chExt cx="123190" cy="13081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677" y="50800"/>
              <a:ext cx="21713" cy="29210"/>
            </a:xfrm>
            <a:custGeom>
              <a:avLst/>
              <a:gdLst/>
              <a:ahLst/>
              <a:cxnLst/>
              <a:rect r="r" b="b" t="t" l="l"/>
              <a:pathLst>
                <a:path h="29210" w="21713">
                  <a:moveTo>
                    <a:pt x="21713" y="8890"/>
                  </a:moveTo>
                  <a:cubicBezTo>
                    <a:pt x="7743" y="20320"/>
                    <a:pt x="5203" y="5080"/>
                    <a:pt x="7743" y="3810"/>
                  </a:cubicBezTo>
                  <a:cubicBezTo>
                    <a:pt x="9013" y="2540"/>
                    <a:pt x="17903" y="7620"/>
                    <a:pt x="19173" y="10160"/>
                  </a:cubicBezTo>
                  <a:cubicBezTo>
                    <a:pt x="19173" y="13970"/>
                    <a:pt x="6473" y="27940"/>
                    <a:pt x="3933" y="27940"/>
                  </a:cubicBezTo>
                  <a:cubicBezTo>
                    <a:pt x="1393" y="26670"/>
                    <a:pt x="123" y="8890"/>
                    <a:pt x="1393" y="8890"/>
                  </a:cubicBezTo>
                  <a:cubicBezTo>
                    <a:pt x="2663" y="7620"/>
                    <a:pt x="11553" y="29210"/>
                    <a:pt x="14093" y="29210"/>
                  </a:cubicBezTo>
                  <a:cubicBezTo>
                    <a:pt x="16633" y="29210"/>
                    <a:pt x="19173" y="19050"/>
                    <a:pt x="19173" y="19050"/>
                  </a:cubicBezTo>
                  <a:cubicBezTo>
                    <a:pt x="19173" y="19050"/>
                    <a:pt x="14093" y="29210"/>
                    <a:pt x="11553" y="29210"/>
                  </a:cubicBezTo>
                  <a:cubicBezTo>
                    <a:pt x="7743" y="27940"/>
                    <a:pt x="-1147" y="12700"/>
                    <a:pt x="123" y="10160"/>
                  </a:cubicBezTo>
                  <a:cubicBezTo>
                    <a:pt x="1393" y="8890"/>
                    <a:pt x="11553" y="8890"/>
                    <a:pt x="12823" y="10160"/>
                  </a:cubicBezTo>
                  <a:cubicBezTo>
                    <a:pt x="14093" y="12700"/>
                    <a:pt x="6473" y="27940"/>
                    <a:pt x="5203" y="27940"/>
                  </a:cubicBezTo>
                  <a:cubicBezTo>
                    <a:pt x="3933" y="26670"/>
                    <a:pt x="3933" y="6350"/>
                    <a:pt x="7743" y="3810"/>
                  </a:cubicBezTo>
                  <a:cubicBezTo>
                    <a:pt x="10283" y="2540"/>
                    <a:pt x="17903" y="6350"/>
                    <a:pt x="19173" y="8890"/>
                  </a:cubicBezTo>
                  <a:cubicBezTo>
                    <a:pt x="19173" y="11430"/>
                    <a:pt x="10283" y="21590"/>
                    <a:pt x="9013" y="20320"/>
                  </a:cubicBezTo>
                  <a:cubicBezTo>
                    <a:pt x="7743" y="20320"/>
                    <a:pt x="9013" y="1270"/>
                    <a:pt x="12823" y="0"/>
                  </a:cubicBezTo>
                  <a:cubicBezTo>
                    <a:pt x="14093" y="0"/>
                    <a:pt x="21713" y="8890"/>
                    <a:pt x="21713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229725" y="9200198"/>
            <a:ext cx="84773" cy="80010"/>
            <a:chOff x="0" y="0"/>
            <a:chExt cx="113030" cy="10668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800" y="50800"/>
              <a:ext cx="5080" cy="5080"/>
            </a:xfrm>
            <a:custGeom>
              <a:avLst/>
              <a:gdLst/>
              <a:ahLst/>
              <a:cxnLst/>
              <a:rect r="r" b="b" t="t" l="l"/>
              <a:pathLst>
                <a:path h="5080" w="5080">
                  <a:moveTo>
                    <a:pt x="0" y="0"/>
                  </a:moveTo>
                  <a:cubicBezTo>
                    <a:pt x="11430" y="508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9198293" y="9198293"/>
            <a:ext cx="168592" cy="154305"/>
            <a:chOff x="0" y="0"/>
            <a:chExt cx="224790" cy="20574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50800"/>
              <a:ext cx="121942" cy="103210"/>
            </a:xfrm>
            <a:custGeom>
              <a:avLst/>
              <a:gdLst/>
              <a:ahLst/>
              <a:cxnLst/>
              <a:rect r="r" b="b" t="t" l="l"/>
              <a:pathLst>
                <a:path h="103210" w="121942">
                  <a:moveTo>
                    <a:pt x="49530" y="0"/>
                  </a:moveTo>
                  <a:cubicBezTo>
                    <a:pt x="74930" y="53340"/>
                    <a:pt x="78740" y="86360"/>
                    <a:pt x="73660" y="92710"/>
                  </a:cubicBezTo>
                  <a:cubicBezTo>
                    <a:pt x="69850" y="95250"/>
                    <a:pt x="63500" y="96520"/>
                    <a:pt x="60960" y="93980"/>
                  </a:cubicBezTo>
                  <a:cubicBezTo>
                    <a:pt x="54610" y="87630"/>
                    <a:pt x="67310" y="35560"/>
                    <a:pt x="64770" y="34290"/>
                  </a:cubicBezTo>
                  <a:cubicBezTo>
                    <a:pt x="63500" y="34290"/>
                    <a:pt x="59690" y="48260"/>
                    <a:pt x="55880" y="49530"/>
                  </a:cubicBezTo>
                  <a:cubicBezTo>
                    <a:pt x="53340" y="49530"/>
                    <a:pt x="45720" y="40640"/>
                    <a:pt x="46990" y="39370"/>
                  </a:cubicBezTo>
                  <a:cubicBezTo>
                    <a:pt x="48260" y="36830"/>
                    <a:pt x="71120" y="38100"/>
                    <a:pt x="71120" y="39370"/>
                  </a:cubicBezTo>
                  <a:cubicBezTo>
                    <a:pt x="71120" y="41910"/>
                    <a:pt x="39370" y="54610"/>
                    <a:pt x="33020" y="52070"/>
                  </a:cubicBezTo>
                  <a:cubicBezTo>
                    <a:pt x="30480" y="50800"/>
                    <a:pt x="27940" y="43180"/>
                    <a:pt x="29210" y="40640"/>
                  </a:cubicBezTo>
                  <a:cubicBezTo>
                    <a:pt x="33020" y="34290"/>
                    <a:pt x="81280" y="25400"/>
                    <a:pt x="83820" y="30480"/>
                  </a:cubicBezTo>
                  <a:cubicBezTo>
                    <a:pt x="86360" y="34290"/>
                    <a:pt x="62230" y="59690"/>
                    <a:pt x="60960" y="58420"/>
                  </a:cubicBezTo>
                  <a:cubicBezTo>
                    <a:pt x="59690" y="58420"/>
                    <a:pt x="64770" y="41910"/>
                    <a:pt x="71120" y="38100"/>
                  </a:cubicBezTo>
                  <a:cubicBezTo>
                    <a:pt x="81280" y="30480"/>
                    <a:pt x="121920" y="30480"/>
                    <a:pt x="121920" y="31750"/>
                  </a:cubicBezTo>
                  <a:cubicBezTo>
                    <a:pt x="123190" y="34290"/>
                    <a:pt x="59690" y="55880"/>
                    <a:pt x="58420" y="53340"/>
                  </a:cubicBezTo>
                  <a:cubicBezTo>
                    <a:pt x="57150" y="50800"/>
                    <a:pt x="81280" y="27940"/>
                    <a:pt x="87630" y="29210"/>
                  </a:cubicBezTo>
                  <a:cubicBezTo>
                    <a:pt x="90170" y="30480"/>
                    <a:pt x="95250" y="36830"/>
                    <a:pt x="93980" y="40640"/>
                  </a:cubicBezTo>
                  <a:cubicBezTo>
                    <a:pt x="91440" y="45720"/>
                    <a:pt x="50800" y="50800"/>
                    <a:pt x="50800" y="49530"/>
                  </a:cubicBezTo>
                  <a:cubicBezTo>
                    <a:pt x="50800" y="48260"/>
                    <a:pt x="76200" y="33020"/>
                    <a:pt x="81280" y="35560"/>
                  </a:cubicBezTo>
                  <a:cubicBezTo>
                    <a:pt x="85090" y="36830"/>
                    <a:pt x="87630" y="43180"/>
                    <a:pt x="86360" y="46990"/>
                  </a:cubicBezTo>
                  <a:cubicBezTo>
                    <a:pt x="82550" y="54610"/>
                    <a:pt x="31750" y="72390"/>
                    <a:pt x="24130" y="67310"/>
                  </a:cubicBezTo>
                  <a:cubicBezTo>
                    <a:pt x="20320" y="66040"/>
                    <a:pt x="17780" y="59690"/>
                    <a:pt x="19050" y="55880"/>
                  </a:cubicBezTo>
                  <a:cubicBezTo>
                    <a:pt x="22860" y="48260"/>
                    <a:pt x="71120" y="34290"/>
                    <a:pt x="73660" y="38100"/>
                  </a:cubicBezTo>
                  <a:cubicBezTo>
                    <a:pt x="76200" y="43180"/>
                    <a:pt x="8890" y="87630"/>
                    <a:pt x="11430" y="91440"/>
                  </a:cubicBezTo>
                  <a:cubicBezTo>
                    <a:pt x="13970" y="95250"/>
                    <a:pt x="87630" y="69850"/>
                    <a:pt x="88900" y="62230"/>
                  </a:cubicBezTo>
                  <a:cubicBezTo>
                    <a:pt x="88900" y="60960"/>
                    <a:pt x="80010" y="55880"/>
                    <a:pt x="80010" y="55880"/>
                  </a:cubicBezTo>
                  <a:cubicBezTo>
                    <a:pt x="78740" y="57150"/>
                    <a:pt x="87630" y="63500"/>
                    <a:pt x="86360" y="67310"/>
                  </a:cubicBezTo>
                  <a:cubicBezTo>
                    <a:pt x="83820" y="77470"/>
                    <a:pt x="27940" y="106680"/>
                    <a:pt x="13970" y="102870"/>
                  </a:cubicBezTo>
                  <a:cubicBezTo>
                    <a:pt x="6350" y="101600"/>
                    <a:pt x="0" y="91440"/>
                    <a:pt x="0" y="85090"/>
                  </a:cubicBezTo>
                  <a:cubicBezTo>
                    <a:pt x="0" y="77470"/>
                    <a:pt x="10160" y="68580"/>
                    <a:pt x="19050" y="60960"/>
                  </a:cubicBezTo>
                  <a:cubicBezTo>
                    <a:pt x="30480" y="49530"/>
                    <a:pt x="58420" y="30480"/>
                    <a:pt x="69850" y="30480"/>
                  </a:cubicBezTo>
                  <a:cubicBezTo>
                    <a:pt x="77470" y="31750"/>
                    <a:pt x="86360" y="38100"/>
                    <a:pt x="85090" y="41910"/>
                  </a:cubicBezTo>
                  <a:cubicBezTo>
                    <a:pt x="85090" y="49530"/>
                    <a:pt x="54610" y="63500"/>
                    <a:pt x="41910" y="67310"/>
                  </a:cubicBezTo>
                  <a:cubicBezTo>
                    <a:pt x="33020" y="68580"/>
                    <a:pt x="21590" y="69850"/>
                    <a:pt x="19050" y="67310"/>
                  </a:cubicBezTo>
                  <a:cubicBezTo>
                    <a:pt x="16510" y="64770"/>
                    <a:pt x="16510" y="58420"/>
                    <a:pt x="19050" y="54610"/>
                  </a:cubicBezTo>
                  <a:cubicBezTo>
                    <a:pt x="25400" y="46990"/>
                    <a:pt x="74930" y="30480"/>
                    <a:pt x="82550" y="35560"/>
                  </a:cubicBezTo>
                  <a:cubicBezTo>
                    <a:pt x="86360" y="36830"/>
                    <a:pt x="87630" y="43180"/>
                    <a:pt x="86360" y="46990"/>
                  </a:cubicBezTo>
                  <a:cubicBezTo>
                    <a:pt x="83820" y="52070"/>
                    <a:pt x="62230" y="60960"/>
                    <a:pt x="54610" y="59690"/>
                  </a:cubicBezTo>
                  <a:cubicBezTo>
                    <a:pt x="49530" y="58420"/>
                    <a:pt x="43180" y="50800"/>
                    <a:pt x="44450" y="46990"/>
                  </a:cubicBezTo>
                  <a:cubicBezTo>
                    <a:pt x="45720" y="41910"/>
                    <a:pt x="95250" y="33020"/>
                    <a:pt x="96520" y="35560"/>
                  </a:cubicBezTo>
                  <a:cubicBezTo>
                    <a:pt x="96520" y="36830"/>
                    <a:pt x="60960" y="60960"/>
                    <a:pt x="55880" y="58420"/>
                  </a:cubicBezTo>
                  <a:cubicBezTo>
                    <a:pt x="52070" y="55880"/>
                    <a:pt x="52070" y="44450"/>
                    <a:pt x="55880" y="39370"/>
                  </a:cubicBezTo>
                  <a:cubicBezTo>
                    <a:pt x="63500" y="30480"/>
                    <a:pt x="121920" y="29210"/>
                    <a:pt x="121920" y="31750"/>
                  </a:cubicBezTo>
                  <a:cubicBezTo>
                    <a:pt x="123190" y="35560"/>
                    <a:pt x="69850" y="62230"/>
                    <a:pt x="60960" y="58420"/>
                  </a:cubicBezTo>
                  <a:cubicBezTo>
                    <a:pt x="57150" y="57150"/>
                    <a:pt x="55880" y="50800"/>
                    <a:pt x="57150" y="46990"/>
                  </a:cubicBezTo>
                  <a:cubicBezTo>
                    <a:pt x="58420" y="41910"/>
                    <a:pt x="86360" y="33020"/>
                    <a:pt x="86360" y="33020"/>
                  </a:cubicBezTo>
                  <a:cubicBezTo>
                    <a:pt x="86360" y="31750"/>
                    <a:pt x="36830" y="55880"/>
                    <a:pt x="33020" y="52070"/>
                  </a:cubicBezTo>
                  <a:cubicBezTo>
                    <a:pt x="31750" y="49530"/>
                    <a:pt x="36830" y="38100"/>
                    <a:pt x="41910" y="35560"/>
                  </a:cubicBezTo>
                  <a:cubicBezTo>
                    <a:pt x="48260" y="33020"/>
                    <a:pt x="72390" y="43180"/>
                    <a:pt x="72390" y="45720"/>
                  </a:cubicBezTo>
                  <a:cubicBezTo>
                    <a:pt x="72390" y="48260"/>
                    <a:pt x="45720" y="52070"/>
                    <a:pt x="40640" y="48260"/>
                  </a:cubicBezTo>
                  <a:cubicBezTo>
                    <a:pt x="36830" y="44450"/>
                    <a:pt x="36830" y="31750"/>
                    <a:pt x="39370" y="29210"/>
                  </a:cubicBezTo>
                  <a:cubicBezTo>
                    <a:pt x="43180" y="24130"/>
                    <a:pt x="63500" y="24130"/>
                    <a:pt x="66040" y="27940"/>
                  </a:cubicBezTo>
                  <a:cubicBezTo>
                    <a:pt x="69850" y="33020"/>
                    <a:pt x="55880" y="60960"/>
                    <a:pt x="53340" y="60960"/>
                  </a:cubicBezTo>
                  <a:cubicBezTo>
                    <a:pt x="50800" y="60960"/>
                    <a:pt x="45720" y="25400"/>
                    <a:pt x="50800" y="20320"/>
                  </a:cubicBezTo>
                  <a:cubicBezTo>
                    <a:pt x="55880" y="16510"/>
                    <a:pt x="71120" y="17780"/>
                    <a:pt x="74930" y="22860"/>
                  </a:cubicBezTo>
                  <a:cubicBezTo>
                    <a:pt x="81280" y="30480"/>
                    <a:pt x="66040" y="83820"/>
                    <a:pt x="62230" y="83820"/>
                  </a:cubicBezTo>
                  <a:cubicBezTo>
                    <a:pt x="58420" y="82550"/>
                    <a:pt x="49530" y="0"/>
                    <a:pt x="4953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9013507" y="9204007"/>
            <a:ext cx="130492" cy="124777"/>
            <a:chOff x="0" y="0"/>
            <a:chExt cx="173990" cy="16637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756" y="50800"/>
              <a:ext cx="72109" cy="64892"/>
            </a:xfrm>
            <a:custGeom>
              <a:avLst/>
              <a:gdLst/>
              <a:ahLst/>
              <a:cxnLst/>
              <a:rect r="r" b="b" t="t" l="l"/>
              <a:pathLst>
                <a:path h="64892" w="72109">
                  <a:moveTo>
                    <a:pt x="40684" y="0"/>
                  </a:moveTo>
                  <a:cubicBezTo>
                    <a:pt x="73704" y="41910"/>
                    <a:pt x="64814" y="54610"/>
                    <a:pt x="57194" y="58420"/>
                  </a:cubicBezTo>
                  <a:cubicBezTo>
                    <a:pt x="49574" y="63500"/>
                    <a:pt x="35604" y="64770"/>
                    <a:pt x="27984" y="60960"/>
                  </a:cubicBezTo>
                  <a:cubicBezTo>
                    <a:pt x="19094" y="57150"/>
                    <a:pt x="10204" y="45720"/>
                    <a:pt x="8934" y="36830"/>
                  </a:cubicBezTo>
                  <a:cubicBezTo>
                    <a:pt x="7664" y="27940"/>
                    <a:pt x="12744" y="15240"/>
                    <a:pt x="19094" y="8890"/>
                  </a:cubicBezTo>
                  <a:cubicBezTo>
                    <a:pt x="25444" y="2540"/>
                    <a:pt x="39414" y="-1270"/>
                    <a:pt x="47034" y="1270"/>
                  </a:cubicBezTo>
                  <a:cubicBezTo>
                    <a:pt x="55924" y="2540"/>
                    <a:pt x="67354" y="11430"/>
                    <a:pt x="69894" y="20320"/>
                  </a:cubicBezTo>
                  <a:cubicBezTo>
                    <a:pt x="73704" y="27940"/>
                    <a:pt x="72434" y="41910"/>
                    <a:pt x="67354" y="49530"/>
                  </a:cubicBezTo>
                  <a:cubicBezTo>
                    <a:pt x="61004" y="57150"/>
                    <a:pt x="43224" y="66040"/>
                    <a:pt x="33064" y="64770"/>
                  </a:cubicBezTo>
                  <a:cubicBezTo>
                    <a:pt x="21634" y="62230"/>
                    <a:pt x="1314" y="45720"/>
                    <a:pt x="44" y="35560"/>
                  </a:cubicBezTo>
                  <a:cubicBezTo>
                    <a:pt x="-1226" y="24130"/>
                    <a:pt x="25444" y="0"/>
                    <a:pt x="25444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338310" y="9239250"/>
            <a:ext cx="127635" cy="125730"/>
            <a:chOff x="0" y="0"/>
            <a:chExt cx="170180" cy="16764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49827" y="50362"/>
              <a:ext cx="69254" cy="65372"/>
            </a:xfrm>
            <a:custGeom>
              <a:avLst/>
              <a:gdLst/>
              <a:ahLst/>
              <a:cxnLst/>
              <a:rect r="r" b="b" t="t" l="l"/>
              <a:pathLst>
                <a:path h="65372" w="69254">
                  <a:moveTo>
                    <a:pt x="41613" y="63938"/>
                  </a:moveTo>
                  <a:cubicBezTo>
                    <a:pt x="-2837" y="33458"/>
                    <a:pt x="2243" y="19488"/>
                    <a:pt x="7323" y="13138"/>
                  </a:cubicBezTo>
                  <a:cubicBezTo>
                    <a:pt x="12403" y="6788"/>
                    <a:pt x="26373" y="438"/>
                    <a:pt x="35263" y="1708"/>
                  </a:cubicBezTo>
                  <a:cubicBezTo>
                    <a:pt x="44153" y="2978"/>
                    <a:pt x="55583" y="10598"/>
                    <a:pt x="59393" y="18218"/>
                  </a:cubicBezTo>
                  <a:cubicBezTo>
                    <a:pt x="63203" y="25838"/>
                    <a:pt x="63203" y="41078"/>
                    <a:pt x="59393" y="48698"/>
                  </a:cubicBezTo>
                  <a:cubicBezTo>
                    <a:pt x="55583" y="56318"/>
                    <a:pt x="42883" y="63938"/>
                    <a:pt x="35263" y="65208"/>
                  </a:cubicBezTo>
                  <a:cubicBezTo>
                    <a:pt x="26373" y="66478"/>
                    <a:pt x="12403" y="60128"/>
                    <a:pt x="7323" y="53778"/>
                  </a:cubicBezTo>
                  <a:cubicBezTo>
                    <a:pt x="973" y="47428"/>
                    <a:pt x="-1567" y="33458"/>
                    <a:pt x="973" y="24568"/>
                  </a:cubicBezTo>
                  <a:cubicBezTo>
                    <a:pt x="3513" y="15678"/>
                    <a:pt x="17483" y="1708"/>
                    <a:pt x="28913" y="438"/>
                  </a:cubicBezTo>
                  <a:cubicBezTo>
                    <a:pt x="40343" y="-2102"/>
                    <a:pt x="64473" y="6788"/>
                    <a:pt x="68283" y="16948"/>
                  </a:cubicBezTo>
                  <a:cubicBezTo>
                    <a:pt x="73363" y="27108"/>
                    <a:pt x="56853" y="58858"/>
                    <a:pt x="56853" y="5885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8484629" y="9034939"/>
            <a:ext cx="120967" cy="125730"/>
            <a:chOff x="0" y="0"/>
            <a:chExt cx="161290" cy="1676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8585" y="50800"/>
              <a:ext cx="62470" cy="65743"/>
            </a:xfrm>
            <a:custGeom>
              <a:avLst/>
              <a:gdLst/>
              <a:ahLst/>
              <a:cxnLst/>
              <a:rect r="r" b="b" t="t" l="l"/>
              <a:pathLst>
                <a:path h="65743" w="62470">
                  <a:moveTo>
                    <a:pt x="54285" y="57150"/>
                  </a:moveTo>
                  <a:cubicBezTo>
                    <a:pt x="17455" y="63500"/>
                    <a:pt x="6025" y="54610"/>
                    <a:pt x="2215" y="46990"/>
                  </a:cubicBezTo>
                  <a:cubicBezTo>
                    <a:pt x="-1595" y="39370"/>
                    <a:pt x="-325" y="24130"/>
                    <a:pt x="4755" y="17780"/>
                  </a:cubicBezTo>
                  <a:cubicBezTo>
                    <a:pt x="9835" y="10160"/>
                    <a:pt x="21265" y="2540"/>
                    <a:pt x="30155" y="2540"/>
                  </a:cubicBezTo>
                  <a:cubicBezTo>
                    <a:pt x="39045" y="2540"/>
                    <a:pt x="51745" y="8890"/>
                    <a:pt x="56825" y="15240"/>
                  </a:cubicBezTo>
                  <a:cubicBezTo>
                    <a:pt x="61905" y="22860"/>
                    <a:pt x="64445" y="36830"/>
                    <a:pt x="60635" y="45720"/>
                  </a:cubicBezTo>
                  <a:cubicBezTo>
                    <a:pt x="58095" y="53340"/>
                    <a:pt x="47935" y="63500"/>
                    <a:pt x="39045" y="64770"/>
                  </a:cubicBezTo>
                  <a:cubicBezTo>
                    <a:pt x="30155" y="67310"/>
                    <a:pt x="16185" y="64770"/>
                    <a:pt x="9835" y="58420"/>
                  </a:cubicBezTo>
                  <a:cubicBezTo>
                    <a:pt x="3485" y="49530"/>
                    <a:pt x="3485" y="21590"/>
                    <a:pt x="8565" y="11430"/>
                  </a:cubicBezTo>
                  <a:cubicBezTo>
                    <a:pt x="13645" y="3810"/>
                    <a:pt x="27615" y="0"/>
                    <a:pt x="36505" y="0"/>
                  </a:cubicBezTo>
                  <a:cubicBezTo>
                    <a:pt x="44125" y="0"/>
                    <a:pt x="53015" y="2540"/>
                    <a:pt x="56825" y="8890"/>
                  </a:cubicBezTo>
                  <a:cubicBezTo>
                    <a:pt x="61905" y="17780"/>
                    <a:pt x="59365" y="52070"/>
                    <a:pt x="59365" y="520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7E9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36564" y="326504"/>
            <a:ext cx="9265379" cy="1623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92"/>
              </a:lnSpc>
              <a:spcBef>
                <a:spcPct val="0"/>
              </a:spcBef>
            </a:pPr>
            <a:r>
              <a:rPr lang="en-US" sz="4709" spc="419">
                <a:solidFill>
                  <a:srgbClr val="2A2929"/>
                </a:solidFill>
                <a:latin typeface="Praise"/>
                <a:ea typeface="Praise"/>
                <a:cs typeface="Praise"/>
                <a:sym typeface="Praise"/>
              </a:rPr>
              <a:t>MANUFACTURA DIGITAL: CORTE LÁSER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334587" y="5143500"/>
            <a:ext cx="9715544" cy="8294646"/>
          </a:xfrm>
          <a:custGeom>
            <a:avLst/>
            <a:gdLst/>
            <a:ahLst/>
            <a:cxnLst/>
            <a:rect r="r" b="b" t="t" l="l"/>
            <a:pathLst>
              <a:path h="8294646" w="9715544">
                <a:moveTo>
                  <a:pt x="0" y="0"/>
                </a:moveTo>
                <a:lnTo>
                  <a:pt x="9715544" y="0"/>
                </a:lnTo>
                <a:lnTo>
                  <a:pt x="9715544" y="8294646"/>
                </a:lnTo>
                <a:lnTo>
                  <a:pt x="0" y="82946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3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526848" y="-4274793"/>
            <a:ext cx="11612174" cy="9913894"/>
          </a:xfrm>
          <a:custGeom>
            <a:avLst/>
            <a:gdLst/>
            <a:ahLst/>
            <a:cxnLst/>
            <a:rect r="r" b="b" t="t" l="l"/>
            <a:pathLst>
              <a:path h="9913894" w="11612174">
                <a:moveTo>
                  <a:pt x="0" y="0"/>
                </a:moveTo>
                <a:lnTo>
                  <a:pt x="11612174" y="0"/>
                </a:lnTo>
                <a:lnTo>
                  <a:pt x="11612174" y="9913894"/>
                </a:lnTo>
                <a:lnTo>
                  <a:pt x="0" y="9913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80245" y="9304020"/>
            <a:ext cx="161925" cy="121920"/>
            <a:chOff x="0" y="0"/>
            <a:chExt cx="215900" cy="1625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47537" y="49781"/>
              <a:ext cx="116908" cy="62734"/>
            </a:xfrm>
            <a:custGeom>
              <a:avLst/>
              <a:gdLst/>
              <a:ahLst/>
              <a:cxnLst/>
              <a:rect r="r" b="b" t="t" l="l"/>
              <a:pathLst>
                <a:path h="62734" w="116908">
                  <a:moveTo>
                    <a:pt x="42633" y="60709"/>
                  </a:moveTo>
                  <a:cubicBezTo>
                    <a:pt x="723" y="48009"/>
                    <a:pt x="-3087" y="30229"/>
                    <a:pt x="3263" y="21339"/>
                  </a:cubicBezTo>
                  <a:cubicBezTo>
                    <a:pt x="13423" y="7369"/>
                    <a:pt x="84543" y="-5331"/>
                    <a:pt x="101053" y="2289"/>
                  </a:cubicBezTo>
                  <a:cubicBezTo>
                    <a:pt x="111213" y="7369"/>
                    <a:pt x="117563" y="21339"/>
                    <a:pt x="116293" y="30229"/>
                  </a:cubicBezTo>
                  <a:cubicBezTo>
                    <a:pt x="115023" y="37849"/>
                    <a:pt x="102323" y="50549"/>
                    <a:pt x="94703" y="51819"/>
                  </a:cubicBezTo>
                  <a:cubicBezTo>
                    <a:pt x="85813" y="51819"/>
                    <a:pt x="66763" y="36579"/>
                    <a:pt x="65493" y="27689"/>
                  </a:cubicBezTo>
                  <a:cubicBezTo>
                    <a:pt x="65493" y="20069"/>
                    <a:pt x="82003" y="2289"/>
                    <a:pt x="90893" y="1019"/>
                  </a:cubicBezTo>
                  <a:cubicBezTo>
                    <a:pt x="97243" y="-251"/>
                    <a:pt x="108673" y="6099"/>
                    <a:pt x="112483" y="11179"/>
                  </a:cubicBezTo>
                  <a:cubicBezTo>
                    <a:pt x="116293" y="17529"/>
                    <a:pt x="118833" y="27689"/>
                    <a:pt x="115023" y="35309"/>
                  </a:cubicBezTo>
                  <a:cubicBezTo>
                    <a:pt x="108673" y="46739"/>
                    <a:pt x="78193" y="58169"/>
                    <a:pt x="59143" y="60709"/>
                  </a:cubicBezTo>
                  <a:cubicBezTo>
                    <a:pt x="41363" y="64519"/>
                    <a:pt x="15963" y="63249"/>
                    <a:pt x="7073" y="54359"/>
                  </a:cubicBezTo>
                  <a:cubicBezTo>
                    <a:pt x="723" y="48009"/>
                    <a:pt x="-3087" y="27689"/>
                    <a:pt x="3263" y="21339"/>
                  </a:cubicBezTo>
                  <a:cubicBezTo>
                    <a:pt x="9613" y="12449"/>
                    <a:pt x="48983" y="9909"/>
                    <a:pt x="59143" y="16259"/>
                  </a:cubicBezTo>
                  <a:cubicBezTo>
                    <a:pt x="65493" y="21339"/>
                    <a:pt x="69303" y="37849"/>
                    <a:pt x="65493" y="44199"/>
                  </a:cubicBezTo>
                  <a:cubicBezTo>
                    <a:pt x="62953" y="51819"/>
                    <a:pt x="42633" y="60709"/>
                    <a:pt x="42633" y="60709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10821352" y="9940290"/>
            <a:ext cx="111442" cy="108585"/>
            <a:chOff x="0" y="0"/>
            <a:chExt cx="148590" cy="1447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487" y="48830"/>
              <a:ext cx="48033" cy="41009"/>
            </a:xfrm>
            <a:custGeom>
              <a:avLst/>
              <a:gdLst/>
              <a:ahLst/>
              <a:cxnLst/>
              <a:rect r="r" b="b" t="t" l="l"/>
              <a:pathLst>
                <a:path h="41009" w="48033">
                  <a:moveTo>
                    <a:pt x="48033" y="14670"/>
                  </a:moveTo>
                  <a:cubicBezTo>
                    <a:pt x="26443" y="48960"/>
                    <a:pt x="6123" y="42610"/>
                    <a:pt x="2313" y="34990"/>
                  </a:cubicBezTo>
                  <a:cubicBezTo>
                    <a:pt x="-2767" y="27370"/>
                    <a:pt x="1043" y="7050"/>
                    <a:pt x="8663" y="1970"/>
                  </a:cubicBezTo>
                  <a:cubicBezTo>
                    <a:pt x="15013" y="-3110"/>
                    <a:pt x="41683" y="3240"/>
                    <a:pt x="41683" y="3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11262360" y="10116502"/>
            <a:ext cx="111442" cy="108585"/>
            <a:chOff x="0" y="0"/>
            <a:chExt cx="148590" cy="1447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9280" y="49054"/>
              <a:ext cx="47240" cy="40785"/>
            </a:xfrm>
            <a:custGeom>
              <a:avLst/>
              <a:gdLst/>
              <a:ahLst/>
              <a:cxnLst/>
              <a:rect r="r" b="b" t="t" l="l"/>
              <a:pathLst>
                <a:path h="40785" w="47240">
                  <a:moveTo>
                    <a:pt x="47240" y="14446"/>
                  </a:moveTo>
                  <a:cubicBezTo>
                    <a:pt x="25650" y="48736"/>
                    <a:pt x="6600" y="42386"/>
                    <a:pt x="1520" y="34766"/>
                  </a:cubicBezTo>
                  <a:cubicBezTo>
                    <a:pt x="-2290" y="28416"/>
                    <a:pt x="1520" y="6826"/>
                    <a:pt x="7870" y="1746"/>
                  </a:cubicBezTo>
                  <a:cubicBezTo>
                    <a:pt x="14220" y="-3334"/>
                    <a:pt x="40890" y="4286"/>
                    <a:pt x="40890" y="4286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9525952" y="9226868"/>
            <a:ext cx="223838" cy="219075"/>
            <a:chOff x="0" y="0"/>
            <a:chExt cx="298450" cy="2921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50067" y="49682"/>
              <a:ext cx="197583" cy="190348"/>
            </a:xfrm>
            <a:custGeom>
              <a:avLst/>
              <a:gdLst/>
              <a:ahLst/>
              <a:cxnLst/>
              <a:rect r="r" b="b" t="t" l="l"/>
              <a:pathLst>
                <a:path h="190348" w="197583">
                  <a:moveTo>
                    <a:pt x="155673" y="163678"/>
                  </a:moveTo>
                  <a:cubicBezTo>
                    <a:pt x="90903" y="191618"/>
                    <a:pt x="69313" y="191618"/>
                    <a:pt x="52803" y="182728"/>
                  </a:cubicBezTo>
                  <a:cubicBezTo>
                    <a:pt x="32483" y="171298"/>
                    <a:pt x="5813" y="140818"/>
                    <a:pt x="733" y="116688"/>
                  </a:cubicBezTo>
                  <a:cubicBezTo>
                    <a:pt x="-3077" y="92558"/>
                    <a:pt x="8353" y="55728"/>
                    <a:pt x="26133" y="37948"/>
                  </a:cubicBezTo>
                  <a:cubicBezTo>
                    <a:pt x="43913" y="20168"/>
                    <a:pt x="82013" y="10008"/>
                    <a:pt x="106143" y="13818"/>
                  </a:cubicBezTo>
                  <a:cubicBezTo>
                    <a:pt x="130273" y="18898"/>
                    <a:pt x="160753" y="44298"/>
                    <a:pt x="170913" y="67158"/>
                  </a:cubicBezTo>
                  <a:cubicBezTo>
                    <a:pt x="179803" y="90018"/>
                    <a:pt x="175993" y="129388"/>
                    <a:pt x="163293" y="149708"/>
                  </a:cubicBezTo>
                  <a:cubicBezTo>
                    <a:pt x="149323" y="170028"/>
                    <a:pt x="113763" y="190348"/>
                    <a:pt x="89633" y="190348"/>
                  </a:cubicBezTo>
                  <a:cubicBezTo>
                    <a:pt x="65503" y="190348"/>
                    <a:pt x="29943" y="172568"/>
                    <a:pt x="15973" y="152248"/>
                  </a:cubicBezTo>
                  <a:cubicBezTo>
                    <a:pt x="2003" y="131928"/>
                    <a:pt x="-3077" y="93828"/>
                    <a:pt x="5813" y="69698"/>
                  </a:cubicBezTo>
                  <a:cubicBezTo>
                    <a:pt x="13433" y="46838"/>
                    <a:pt x="40103" y="25248"/>
                    <a:pt x="61693" y="13818"/>
                  </a:cubicBezTo>
                  <a:cubicBezTo>
                    <a:pt x="80743" y="3658"/>
                    <a:pt x="103603" y="-2692"/>
                    <a:pt x="123923" y="1118"/>
                  </a:cubicBezTo>
                  <a:cubicBezTo>
                    <a:pt x="142973" y="4928"/>
                    <a:pt x="165833" y="17628"/>
                    <a:pt x="177263" y="32868"/>
                  </a:cubicBezTo>
                  <a:cubicBezTo>
                    <a:pt x="189963" y="48108"/>
                    <a:pt x="197583" y="74778"/>
                    <a:pt x="197583" y="92558"/>
                  </a:cubicBezTo>
                  <a:cubicBezTo>
                    <a:pt x="197583" y="107798"/>
                    <a:pt x="192503" y="121768"/>
                    <a:pt x="184883" y="133198"/>
                  </a:cubicBezTo>
                  <a:cubicBezTo>
                    <a:pt x="178533" y="145898"/>
                    <a:pt x="155673" y="163678"/>
                    <a:pt x="155673" y="16367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9226868" y="9137332"/>
            <a:ext cx="547688" cy="357188"/>
            <a:chOff x="0" y="0"/>
            <a:chExt cx="730250" cy="476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50582"/>
              <a:ext cx="628650" cy="373598"/>
            </a:xfrm>
            <a:custGeom>
              <a:avLst/>
              <a:gdLst/>
              <a:ahLst/>
              <a:cxnLst/>
              <a:rect r="r" b="b" t="t" l="l"/>
              <a:pathLst>
                <a:path h="373598" w="628650">
                  <a:moveTo>
                    <a:pt x="0" y="209768"/>
                  </a:moveTo>
                  <a:cubicBezTo>
                    <a:pt x="0" y="208498"/>
                    <a:pt x="0" y="136108"/>
                    <a:pt x="1270" y="120868"/>
                  </a:cubicBezTo>
                  <a:cubicBezTo>
                    <a:pt x="1270" y="115788"/>
                    <a:pt x="2540" y="113248"/>
                    <a:pt x="2540" y="110708"/>
                  </a:cubicBezTo>
                  <a:cubicBezTo>
                    <a:pt x="2540" y="106898"/>
                    <a:pt x="3810" y="99278"/>
                    <a:pt x="3810" y="99278"/>
                  </a:cubicBezTo>
                  <a:cubicBezTo>
                    <a:pt x="3810" y="99278"/>
                    <a:pt x="6350" y="92928"/>
                    <a:pt x="7620" y="89118"/>
                  </a:cubicBezTo>
                  <a:cubicBezTo>
                    <a:pt x="8890" y="86578"/>
                    <a:pt x="11430" y="80228"/>
                    <a:pt x="11430" y="80228"/>
                  </a:cubicBezTo>
                  <a:cubicBezTo>
                    <a:pt x="11430" y="78958"/>
                    <a:pt x="15240" y="73878"/>
                    <a:pt x="17780" y="71338"/>
                  </a:cubicBezTo>
                  <a:cubicBezTo>
                    <a:pt x="19050" y="67528"/>
                    <a:pt x="24130" y="62448"/>
                    <a:pt x="24130" y="62448"/>
                  </a:cubicBezTo>
                  <a:cubicBezTo>
                    <a:pt x="24130" y="62448"/>
                    <a:pt x="29210" y="57368"/>
                    <a:pt x="31750" y="54828"/>
                  </a:cubicBezTo>
                  <a:cubicBezTo>
                    <a:pt x="34290" y="52288"/>
                    <a:pt x="39370" y="47208"/>
                    <a:pt x="39370" y="47208"/>
                  </a:cubicBezTo>
                  <a:cubicBezTo>
                    <a:pt x="39370" y="47208"/>
                    <a:pt x="45720" y="44668"/>
                    <a:pt x="49530" y="43398"/>
                  </a:cubicBezTo>
                  <a:cubicBezTo>
                    <a:pt x="52070" y="40858"/>
                    <a:pt x="58420" y="38318"/>
                    <a:pt x="58420" y="38318"/>
                  </a:cubicBezTo>
                  <a:cubicBezTo>
                    <a:pt x="58420" y="38318"/>
                    <a:pt x="66040" y="35778"/>
                    <a:pt x="68580" y="35778"/>
                  </a:cubicBezTo>
                  <a:cubicBezTo>
                    <a:pt x="72390" y="34508"/>
                    <a:pt x="78740" y="33238"/>
                    <a:pt x="80010" y="33238"/>
                  </a:cubicBezTo>
                  <a:cubicBezTo>
                    <a:pt x="80010" y="33238"/>
                    <a:pt x="86360" y="33238"/>
                    <a:pt x="90170" y="33238"/>
                  </a:cubicBezTo>
                  <a:cubicBezTo>
                    <a:pt x="93980" y="33238"/>
                    <a:pt x="100330" y="33238"/>
                    <a:pt x="100330" y="33238"/>
                  </a:cubicBezTo>
                  <a:cubicBezTo>
                    <a:pt x="101600" y="33238"/>
                    <a:pt x="107950" y="34508"/>
                    <a:pt x="111760" y="35778"/>
                  </a:cubicBezTo>
                  <a:cubicBezTo>
                    <a:pt x="114300" y="35778"/>
                    <a:pt x="121920" y="38318"/>
                    <a:pt x="121920" y="38318"/>
                  </a:cubicBezTo>
                  <a:cubicBezTo>
                    <a:pt x="121920" y="38318"/>
                    <a:pt x="123190" y="38318"/>
                    <a:pt x="123190" y="38318"/>
                  </a:cubicBezTo>
                  <a:cubicBezTo>
                    <a:pt x="124460" y="38318"/>
                    <a:pt x="120650" y="31968"/>
                    <a:pt x="123190" y="28158"/>
                  </a:cubicBezTo>
                  <a:cubicBezTo>
                    <a:pt x="130810" y="17998"/>
                    <a:pt x="187960" y="-2322"/>
                    <a:pt x="213360" y="218"/>
                  </a:cubicBezTo>
                  <a:cubicBezTo>
                    <a:pt x="233680" y="1488"/>
                    <a:pt x="250190" y="25618"/>
                    <a:pt x="266700" y="26888"/>
                  </a:cubicBezTo>
                  <a:cubicBezTo>
                    <a:pt x="279400" y="26888"/>
                    <a:pt x="295910" y="12918"/>
                    <a:pt x="300990" y="11648"/>
                  </a:cubicBezTo>
                  <a:cubicBezTo>
                    <a:pt x="300990" y="11648"/>
                    <a:pt x="300990" y="11648"/>
                    <a:pt x="302260" y="11648"/>
                  </a:cubicBezTo>
                  <a:cubicBezTo>
                    <a:pt x="304800" y="11648"/>
                    <a:pt x="309880" y="11648"/>
                    <a:pt x="313690" y="12918"/>
                  </a:cubicBezTo>
                  <a:cubicBezTo>
                    <a:pt x="316230" y="12918"/>
                    <a:pt x="323850" y="12918"/>
                    <a:pt x="323850" y="12918"/>
                  </a:cubicBezTo>
                  <a:cubicBezTo>
                    <a:pt x="323850" y="12918"/>
                    <a:pt x="330200" y="15458"/>
                    <a:pt x="334010" y="16728"/>
                  </a:cubicBezTo>
                  <a:cubicBezTo>
                    <a:pt x="337820" y="16728"/>
                    <a:pt x="344170" y="19268"/>
                    <a:pt x="344170" y="19268"/>
                  </a:cubicBezTo>
                  <a:cubicBezTo>
                    <a:pt x="344170" y="19268"/>
                    <a:pt x="350520" y="23078"/>
                    <a:pt x="353060" y="24348"/>
                  </a:cubicBezTo>
                  <a:cubicBezTo>
                    <a:pt x="356870" y="26888"/>
                    <a:pt x="363220" y="30698"/>
                    <a:pt x="363220" y="30698"/>
                  </a:cubicBezTo>
                  <a:cubicBezTo>
                    <a:pt x="363220" y="30698"/>
                    <a:pt x="368300" y="35778"/>
                    <a:pt x="370840" y="38318"/>
                  </a:cubicBezTo>
                  <a:cubicBezTo>
                    <a:pt x="372110" y="39588"/>
                    <a:pt x="373380" y="43398"/>
                    <a:pt x="377190" y="44668"/>
                  </a:cubicBezTo>
                  <a:cubicBezTo>
                    <a:pt x="382270" y="44668"/>
                    <a:pt x="393700" y="30698"/>
                    <a:pt x="401320" y="31968"/>
                  </a:cubicBezTo>
                  <a:cubicBezTo>
                    <a:pt x="407670" y="31968"/>
                    <a:pt x="412750" y="44668"/>
                    <a:pt x="421640" y="45938"/>
                  </a:cubicBezTo>
                  <a:cubicBezTo>
                    <a:pt x="431800" y="48478"/>
                    <a:pt x="453390" y="38318"/>
                    <a:pt x="461010" y="40858"/>
                  </a:cubicBezTo>
                  <a:cubicBezTo>
                    <a:pt x="464820" y="40858"/>
                    <a:pt x="464820" y="44668"/>
                    <a:pt x="468630" y="45938"/>
                  </a:cubicBezTo>
                  <a:cubicBezTo>
                    <a:pt x="476250" y="48478"/>
                    <a:pt x="505460" y="44668"/>
                    <a:pt x="506730" y="44668"/>
                  </a:cubicBezTo>
                  <a:cubicBezTo>
                    <a:pt x="506730" y="44668"/>
                    <a:pt x="513080" y="45938"/>
                    <a:pt x="516890" y="45938"/>
                  </a:cubicBezTo>
                  <a:cubicBezTo>
                    <a:pt x="520700" y="45938"/>
                    <a:pt x="527050" y="47208"/>
                    <a:pt x="527050" y="47208"/>
                  </a:cubicBezTo>
                  <a:cubicBezTo>
                    <a:pt x="527050" y="47208"/>
                    <a:pt x="528320" y="47208"/>
                    <a:pt x="528320" y="47208"/>
                  </a:cubicBezTo>
                  <a:cubicBezTo>
                    <a:pt x="528320" y="47208"/>
                    <a:pt x="528320" y="47208"/>
                    <a:pt x="529590" y="48478"/>
                  </a:cubicBezTo>
                  <a:cubicBezTo>
                    <a:pt x="530860" y="48478"/>
                    <a:pt x="534670" y="49748"/>
                    <a:pt x="537210" y="51018"/>
                  </a:cubicBezTo>
                  <a:cubicBezTo>
                    <a:pt x="541020" y="52288"/>
                    <a:pt x="547370" y="54828"/>
                    <a:pt x="547370" y="54828"/>
                  </a:cubicBezTo>
                  <a:cubicBezTo>
                    <a:pt x="547370" y="54828"/>
                    <a:pt x="549910" y="56098"/>
                    <a:pt x="551180" y="57368"/>
                  </a:cubicBezTo>
                  <a:cubicBezTo>
                    <a:pt x="552450" y="57368"/>
                    <a:pt x="553720" y="58638"/>
                    <a:pt x="554990" y="58638"/>
                  </a:cubicBezTo>
                  <a:cubicBezTo>
                    <a:pt x="556260" y="59908"/>
                    <a:pt x="556260" y="61178"/>
                    <a:pt x="557530" y="61178"/>
                  </a:cubicBezTo>
                  <a:cubicBezTo>
                    <a:pt x="560070" y="63718"/>
                    <a:pt x="565150" y="66258"/>
                    <a:pt x="565150" y="66258"/>
                  </a:cubicBezTo>
                  <a:cubicBezTo>
                    <a:pt x="565150" y="66258"/>
                    <a:pt x="570230" y="72608"/>
                    <a:pt x="572770" y="75148"/>
                  </a:cubicBezTo>
                  <a:cubicBezTo>
                    <a:pt x="574040" y="76418"/>
                    <a:pt x="575310" y="76418"/>
                    <a:pt x="576580" y="77688"/>
                  </a:cubicBezTo>
                  <a:cubicBezTo>
                    <a:pt x="576580" y="78958"/>
                    <a:pt x="576580" y="78958"/>
                    <a:pt x="576580" y="80228"/>
                  </a:cubicBezTo>
                  <a:cubicBezTo>
                    <a:pt x="577850" y="80228"/>
                    <a:pt x="579120" y="82768"/>
                    <a:pt x="579120" y="82768"/>
                  </a:cubicBezTo>
                  <a:cubicBezTo>
                    <a:pt x="579120" y="82768"/>
                    <a:pt x="582930" y="89118"/>
                    <a:pt x="584200" y="91658"/>
                  </a:cubicBezTo>
                  <a:cubicBezTo>
                    <a:pt x="586740" y="95468"/>
                    <a:pt x="589280" y="101818"/>
                    <a:pt x="589280" y="101818"/>
                  </a:cubicBezTo>
                  <a:cubicBezTo>
                    <a:pt x="590550" y="103088"/>
                    <a:pt x="590550" y="103088"/>
                    <a:pt x="590550" y="103088"/>
                  </a:cubicBezTo>
                  <a:cubicBezTo>
                    <a:pt x="590550" y="103088"/>
                    <a:pt x="590550" y="104358"/>
                    <a:pt x="590550" y="105628"/>
                  </a:cubicBezTo>
                  <a:cubicBezTo>
                    <a:pt x="590550" y="106898"/>
                    <a:pt x="591820" y="109438"/>
                    <a:pt x="591820" y="111978"/>
                  </a:cubicBezTo>
                  <a:cubicBezTo>
                    <a:pt x="593090" y="114518"/>
                    <a:pt x="594360" y="122138"/>
                    <a:pt x="594360" y="122138"/>
                  </a:cubicBezTo>
                  <a:cubicBezTo>
                    <a:pt x="594360" y="122138"/>
                    <a:pt x="594360" y="125948"/>
                    <a:pt x="594360" y="127218"/>
                  </a:cubicBezTo>
                  <a:cubicBezTo>
                    <a:pt x="595630" y="128488"/>
                    <a:pt x="595630" y="129758"/>
                    <a:pt x="595630" y="131028"/>
                  </a:cubicBezTo>
                  <a:cubicBezTo>
                    <a:pt x="595630" y="132298"/>
                    <a:pt x="595630" y="133568"/>
                    <a:pt x="594360" y="136108"/>
                  </a:cubicBezTo>
                  <a:cubicBezTo>
                    <a:pt x="594360" y="137378"/>
                    <a:pt x="595630" y="143728"/>
                    <a:pt x="595630" y="143728"/>
                  </a:cubicBezTo>
                  <a:cubicBezTo>
                    <a:pt x="595630" y="143728"/>
                    <a:pt x="593090" y="152618"/>
                    <a:pt x="593090" y="153888"/>
                  </a:cubicBezTo>
                  <a:cubicBezTo>
                    <a:pt x="591820" y="155158"/>
                    <a:pt x="591820" y="155158"/>
                    <a:pt x="591820" y="155158"/>
                  </a:cubicBezTo>
                  <a:cubicBezTo>
                    <a:pt x="591820" y="155158"/>
                    <a:pt x="591820" y="158968"/>
                    <a:pt x="591820" y="158968"/>
                  </a:cubicBezTo>
                  <a:cubicBezTo>
                    <a:pt x="591820" y="160238"/>
                    <a:pt x="590550" y="160238"/>
                    <a:pt x="590550" y="161508"/>
                  </a:cubicBezTo>
                  <a:cubicBezTo>
                    <a:pt x="590550" y="162778"/>
                    <a:pt x="589280" y="162778"/>
                    <a:pt x="590550" y="164048"/>
                  </a:cubicBezTo>
                  <a:cubicBezTo>
                    <a:pt x="590550" y="165318"/>
                    <a:pt x="594360" y="167858"/>
                    <a:pt x="596900" y="169128"/>
                  </a:cubicBezTo>
                  <a:cubicBezTo>
                    <a:pt x="599440" y="171668"/>
                    <a:pt x="604520" y="176748"/>
                    <a:pt x="604520" y="176748"/>
                  </a:cubicBezTo>
                  <a:cubicBezTo>
                    <a:pt x="604520" y="176748"/>
                    <a:pt x="608330" y="181828"/>
                    <a:pt x="610870" y="185638"/>
                  </a:cubicBezTo>
                  <a:cubicBezTo>
                    <a:pt x="613410" y="188178"/>
                    <a:pt x="617220" y="193258"/>
                    <a:pt x="617220" y="193258"/>
                  </a:cubicBezTo>
                  <a:cubicBezTo>
                    <a:pt x="617220" y="193258"/>
                    <a:pt x="619760" y="200878"/>
                    <a:pt x="621030" y="203418"/>
                  </a:cubicBezTo>
                  <a:cubicBezTo>
                    <a:pt x="622300" y="207228"/>
                    <a:pt x="624840" y="213578"/>
                    <a:pt x="624840" y="213578"/>
                  </a:cubicBezTo>
                  <a:cubicBezTo>
                    <a:pt x="624840" y="213578"/>
                    <a:pt x="626110" y="221198"/>
                    <a:pt x="626110" y="223738"/>
                  </a:cubicBezTo>
                  <a:cubicBezTo>
                    <a:pt x="627380" y="227548"/>
                    <a:pt x="628650" y="235168"/>
                    <a:pt x="628650" y="235168"/>
                  </a:cubicBezTo>
                  <a:cubicBezTo>
                    <a:pt x="628650" y="235168"/>
                    <a:pt x="627380" y="241518"/>
                    <a:pt x="627380" y="245328"/>
                  </a:cubicBezTo>
                  <a:cubicBezTo>
                    <a:pt x="626110" y="249138"/>
                    <a:pt x="626110" y="255488"/>
                    <a:pt x="626110" y="256758"/>
                  </a:cubicBezTo>
                  <a:cubicBezTo>
                    <a:pt x="626110" y="256758"/>
                    <a:pt x="623570" y="263108"/>
                    <a:pt x="622300" y="265648"/>
                  </a:cubicBezTo>
                  <a:cubicBezTo>
                    <a:pt x="621030" y="269458"/>
                    <a:pt x="618490" y="275808"/>
                    <a:pt x="618490" y="275808"/>
                  </a:cubicBezTo>
                  <a:cubicBezTo>
                    <a:pt x="618490" y="277078"/>
                    <a:pt x="614680" y="282158"/>
                    <a:pt x="613410" y="284698"/>
                  </a:cubicBezTo>
                  <a:cubicBezTo>
                    <a:pt x="610870" y="288508"/>
                    <a:pt x="607060" y="293588"/>
                    <a:pt x="607060" y="294858"/>
                  </a:cubicBezTo>
                  <a:cubicBezTo>
                    <a:pt x="607060" y="294858"/>
                    <a:pt x="601980" y="298668"/>
                    <a:pt x="599440" y="301208"/>
                  </a:cubicBezTo>
                  <a:cubicBezTo>
                    <a:pt x="596900" y="303748"/>
                    <a:pt x="591820" y="308828"/>
                    <a:pt x="590550" y="308828"/>
                  </a:cubicBezTo>
                  <a:cubicBezTo>
                    <a:pt x="590550" y="308828"/>
                    <a:pt x="585470" y="312638"/>
                    <a:pt x="581660" y="313908"/>
                  </a:cubicBezTo>
                  <a:cubicBezTo>
                    <a:pt x="579120" y="315178"/>
                    <a:pt x="572770" y="318988"/>
                    <a:pt x="572770" y="318988"/>
                  </a:cubicBezTo>
                  <a:cubicBezTo>
                    <a:pt x="572770" y="318988"/>
                    <a:pt x="567690" y="320258"/>
                    <a:pt x="565150" y="321528"/>
                  </a:cubicBezTo>
                  <a:cubicBezTo>
                    <a:pt x="563880" y="321528"/>
                    <a:pt x="562610" y="321528"/>
                    <a:pt x="560070" y="322798"/>
                  </a:cubicBezTo>
                  <a:cubicBezTo>
                    <a:pt x="557530" y="324068"/>
                    <a:pt x="551180" y="326608"/>
                    <a:pt x="551180" y="326608"/>
                  </a:cubicBezTo>
                  <a:cubicBezTo>
                    <a:pt x="549910" y="326608"/>
                    <a:pt x="543560" y="327878"/>
                    <a:pt x="539750" y="327878"/>
                  </a:cubicBezTo>
                  <a:cubicBezTo>
                    <a:pt x="535940" y="327878"/>
                    <a:pt x="529590" y="329148"/>
                    <a:pt x="529590" y="329148"/>
                  </a:cubicBezTo>
                  <a:cubicBezTo>
                    <a:pt x="529590" y="329148"/>
                    <a:pt x="472440" y="326608"/>
                    <a:pt x="464820" y="332958"/>
                  </a:cubicBezTo>
                  <a:cubicBezTo>
                    <a:pt x="462280" y="335498"/>
                    <a:pt x="466090" y="339308"/>
                    <a:pt x="463550" y="341848"/>
                  </a:cubicBezTo>
                  <a:cubicBezTo>
                    <a:pt x="454660" y="350738"/>
                    <a:pt x="370840" y="354548"/>
                    <a:pt x="361950" y="350738"/>
                  </a:cubicBezTo>
                  <a:cubicBezTo>
                    <a:pt x="360680" y="350738"/>
                    <a:pt x="360680" y="349468"/>
                    <a:pt x="359410" y="348198"/>
                  </a:cubicBezTo>
                  <a:cubicBezTo>
                    <a:pt x="354330" y="346928"/>
                    <a:pt x="336550" y="358358"/>
                    <a:pt x="326390" y="357088"/>
                  </a:cubicBezTo>
                  <a:cubicBezTo>
                    <a:pt x="314960" y="357088"/>
                    <a:pt x="299720" y="346928"/>
                    <a:pt x="293370" y="346928"/>
                  </a:cubicBezTo>
                  <a:cubicBezTo>
                    <a:pt x="289560" y="346928"/>
                    <a:pt x="288290" y="348198"/>
                    <a:pt x="285750" y="349468"/>
                  </a:cubicBezTo>
                  <a:cubicBezTo>
                    <a:pt x="281940" y="350738"/>
                    <a:pt x="275590" y="352008"/>
                    <a:pt x="275590" y="352008"/>
                  </a:cubicBezTo>
                  <a:cubicBezTo>
                    <a:pt x="275590" y="353278"/>
                    <a:pt x="267970" y="353278"/>
                    <a:pt x="264160" y="353278"/>
                  </a:cubicBezTo>
                  <a:cubicBezTo>
                    <a:pt x="260350" y="353278"/>
                    <a:pt x="254000" y="354548"/>
                    <a:pt x="254000" y="354548"/>
                  </a:cubicBezTo>
                  <a:cubicBezTo>
                    <a:pt x="254000" y="354548"/>
                    <a:pt x="246380" y="353278"/>
                    <a:pt x="243840" y="352008"/>
                  </a:cubicBezTo>
                  <a:cubicBezTo>
                    <a:pt x="240030" y="352008"/>
                    <a:pt x="232410" y="350738"/>
                    <a:pt x="232410" y="350738"/>
                  </a:cubicBezTo>
                  <a:cubicBezTo>
                    <a:pt x="232410" y="350738"/>
                    <a:pt x="228600" y="346928"/>
                    <a:pt x="226060" y="346928"/>
                  </a:cubicBezTo>
                  <a:cubicBezTo>
                    <a:pt x="220980" y="346928"/>
                    <a:pt x="214630" y="353278"/>
                    <a:pt x="209550" y="354548"/>
                  </a:cubicBezTo>
                  <a:cubicBezTo>
                    <a:pt x="203200" y="355818"/>
                    <a:pt x="194310" y="352008"/>
                    <a:pt x="190500" y="353278"/>
                  </a:cubicBezTo>
                  <a:cubicBezTo>
                    <a:pt x="187960" y="353278"/>
                    <a:pt x="185420" y="354548"/>
                    <a:pt x="185420" y="354548"/>
                  </a:cubicBezTo>
                  <a:cubicBezTo>
                    <a:pt x="184150" y="354548"/>
                    <a:pt x="177800" y="354548"/>
                    <a:pt x="173990" y="355818"/>
                  </a:cubicBezTo>
                  <a:cubicBezTo>
                    <a:pt x="170180" y="355818"/>
                    <a:pt x="163830" y="355818"/>
                    <a:pt x="163830" y="355818"/>
                  </a:cubicBezTo>
                  <a:cubicBezTo>
                    <a:pt x="163830" y="355818"/>
                    <a:pt x="160020" y="354548"/>
                    <a:pt x="157480" y="354548"/>
                  </a:cubicBezTo>
                  <a:cubicBezTo>
                    <a:pt x="153670" y="355818"/>
                    <a:pt x="146050" y="363438"/>
                    <a:pt x="146050" y="363438"/>
                  </a:cubicBezTo>
                  <a:cubicBezTo>
                    <a:pt x="146050" y="363438"/>
                    <a:pt x="139700" y="365978"/>
                    <a:pt x="135890" y="367248"/>
                  </a:cubicBezTo>
                  <a:cubicBezTo>
                    <a:pt x="133350" y="368518"/>
                    <a:pt x="125730" y="371058"/>
                    <a:pt x="125730" y="371058"/>
                  </a:cubicBezTo>
                  <a:cubicBezTo>
                    <a:pt x="125730" y="371058"/>
                    <a:pt x="119380" y="372328"/>
                    <a:pt x="115570" y="372328"/>
                  </a:cubicBezTo>
                  <a:cubicBezTo>
                    <a:pt x="111760" y="372328"/>
                    <a:pt x="105410" y="373598"/>
                    <a:pt x="105410" y="373598"/>
                  </a:cubicBezTo>
                  <a:cubicBezTo>
                    <a:pt x="104140" y="373598"/>
                    <a:pt x="97790" y="372328"/>
                    <a:pt x="93980" y="372328"/>
                  </a:cubicBezTo>
                  <a:cubicBezTo>
                    <a:pt x="90170" y="372328"/>
                    <a:pt x="83820" y="371058"/>
                    <a:pt x="83820" y="371058"/>
                  </a:cubicBezTo>
                  <a:cubicBezTo>
                    <a:pt x="83820" y="371058"/>
                    <a:pt x="77470" y="368518"/>
                    <a:pt x="73660" y="367248"/>
                  </a:cubicBezTo>
                  <a:cubicBezTo>
                    <a:pt x="69850" y="365978"/>
                    <a:pt x="63500" y="363438"/>
                    <a:pt x="63500" y="363438"/>
                  </a:cubicBezTo>
                  <a:cubicBezTo>
                    <a:pt x="63500" y="363438"/>
                    <a:pt x="57150" y="359628"/>
                    <a:pt x="54610" y="358358"/>
                  </a:cubicBezTo>
                  <a:cubicBezTo>
                    <a:pt x="52070" y="355818"/>
                    <a:pt x="45720" y="352008"/>
                    <a:pt x="45720" y="352008"/>
                  </a:cubicBezTo>
                  <a:cubicBezTo>
                    <a:pt x="45720" y="352008"/>
                    <a:pt x="40640" y="346928"/>
                    <a:pt x="38100" y="344388"/>
                  </a:cubicBezTo>
                  <a:cubicBezTo>
                    <a:pt x="35560" y="340578"/>
                    <a:pt x="31750" y="335498"/>
                    <a:pt x="31750" y="335498"/>
                  </a:cubicBezTo>
                  <a:cubicBezTo>
                    <a:pt x="31750" y="335498"/>
                    <a:pt x="27940" y="329148"/>
                    <a:pt x="26670" y="326608"/>
                  </a:cubicBezTo>
                  <a:cubicBezTo>
                    <a:pt x="24130" y="322798"/>
                    <a:pt x="21590" y="317718"/>
                    <a:pt x="21590" y="316448"/>
                  </a:cubicBezTo>
                  <a:cubicBezTo>
                    <a:pt x="21590" y="316448"/>
                    <a:pt x="19050" y="310098"/>
                    <a:pt x="19050" y="306288"/>
                  </a:cubicBezTo>
                  <a:cubicBezTo>
                    <a:pt x="17780" y="302478"/>
                    <a:pt x="16510" y="296128"/>
                    <a:pt x="16510" y="296128"/>
                  </a:cubicBezTo>
                  <a:cubicBezTo>
                    <a:pt x="16510" y="296128"/>
                    <a:pt x="16510" y="288508"/>
                    <a:pt x="15240" y="285968"/>
                  </a:cubicBezTo>
                  <a:cubicBezTo>
                    <a:pt x="15240" y="283428"/>
                    <a:pt x="16510" y="280888"/>
                    <a:pt x="15240" y="279618"/>
                  </a:cubicBezTo>
                  <a:cubicBezTo>
                    <a:pt x="15240" y="278348"/>
                    <a:pt x="15240" y="278348"/>
                    <a:pt x="15240" y="278348"/>
                  </a:cubicBezTo>
                  <a:cubicBezTo>
                    <a:pt x="15240" y="275808"/>
                    <a:pt x="11430" y="268188"/>
                    <a:pt x="11430" y="268188"/>
                  </a:cubicBezTo>
                  <a:cubicBezTo>
                    <a:pt x="11430" y="268188"/>
                    <a:pt x="11430" y="260568"/>
                    <a:pt x="10160" y="256758"/>
                  </a:cubicBezTo>
                  <a:cubicBezTo>
                    <a:pt x="10160" y="255488"/>
                    <a:pt x="10160" y="251678"/>
                    <a:pt x="10160" y="251678"/>
                  </a:cubicBezTo>
                  <a:cubicBezTo>
                    <a:pt x="10160" y="251678"/>
                    <a:pt x="10160" y="250408"/>
                    <a:pt x="10160" y="250408"/>
                  </a:cubicBezTo>
                  <a:cubicBezTo>
                    <a:pt x="8890" y="250408"/>
                    <a:pt x="7620" y="244058"/>
                    <a:pt x="6350" y="240248"/>
                  </a:cubicBezTo>
                  <a:cubicBezTo>
                    <a:pt x="5080" y="237708"/>
                    <a:pt x="2540" y="231358"/>
                    <a:pt x="2540" y="231358"/>
                  </a:cubicBezTo>
                  <a:cubicBezTo>
                    <a:pt x="2540" y="230088"/>
                    <a:pt x="1270" y="223738"/>
                    <a:pt x="1270" y="219928"/>
                  </a:cubicBezTo>
                  <a:cubicBezTo>
                    <a:pt x="1270" y="216118"/>
                    <a:pt x="0" y="209768"/>
                    <a:pt x="0" y="20976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5" id="15"/>
          <p:cNvGrpSpPr/>
          <p:nvPr/>
        </p:nvGrpSpPr>
        <p:grpSpPr>
          <a:xfrm rot="0">
            <a:off x="9207818" y="9170670"/>
            <a:ext cx="121920" cy="312420"/>
            <a:chOff x="0" y="0"/>
            <a:chExt cx="162560" cy="4165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50194" y="50800"/>
              <a:ext cx="64701" cy="314960"/>
            </a:xfrm>
            <a:custGeom>
              <a:avLst/>
              <a:gdLst/>
              <a:ahLst/>
              <a:cxnLst/>
              <a:rect r="r" b="b" t="t" l="l"/>
              <a:pathLst>
                <a:path h="314960" w="64701">
                  <a:moveTo>
                    <a:pt x="59026" y="53340"/>
                  </a:moveTo>
                  <a:cubicBezTo>
                    <a:pt x="55216" y="74930"/>
                    <a:pt x="47596" y="73660"/>
                    <a:pt x="45056" y="69850"/>
                  </a:cubicBezTo>
                  <a:cubicBezTo>
                    <a:pt x="39976" y="62230"/>
                    <a:pt x="41246" y="26670"/>
                    <a:pt x="46326" y="21590"/>
                  </a:cubicBezTo>
                  <a:cubicBezTo>
                    <a:pt x="48866" y="19050"/>
                    <a:pt x="56486" y="19050"/>
                    <a:pt x="59026" y="21590"/>
                  </a:cubicBezTo>
                  <a:cubicBezTo>
                    <a:pt x="65376" y="27940"/>
                    <a:pt x="66646" y="66040"/>
                    <a:pt x="61566" y="78740"/>
                  </a:cubicBezTo>
                  <a:cubicBezTo>
                    <a:pt x="59026" y="85090"/>
                    <a:pt x="51406" y="93980"/>
                    <a:pt x="47596" y="92710"/>
                  </a:cubicBezTo>
                  <a:cubicBezTo>
                    <a:pt x="41246" y="90170"/>
                    <a:pt x="38706" y="27940"/>
                    <a:pt x="41246" y="27940"/>
                  </a:cubicBezTo>
                  <a:cubicBezTo>
                    <a:pt x="42516" y="27940"/>
                    <a:pt x="57756" y="76200"/>
                    <a:pt x="56486" y="92710"/>
                  </a:cubicBezTo>
                  <a:cubicBezTo>
                    <a:pt x="55216" y="104140"/>
                    <a:pt x="47596" y="120650"/>
                    <a:pt x="43786" y="120650"/>
                  </a:cubicBezTo>
                  <a:cubicBezTo>
                    <a:pt x="38706" y="119380"/>
                    <a:pt x="31086" y="52070"/>
                    <a:pt x="34896" y="34290"/>
                  </a:cubicBezTo>
                  <a:cubicBezTo>
                    <a:pt x="36166" y="25400"/>
                    <a:pt x="45056" y="15240"/>
                    <a:pt x="46326" y="15240"/>
                  </a:cubicBezTo>
                  <a:cubicBezTo>
                    <a:pt x="48866" y="16510"/>
                    <a:pt x="37436" y="87630"/>
                    <a:pt x="32356" y="87630"/>
                  </a:cubicBezTo>
                  <a:cubicBezTo>
                    <a:pt x="28546" y="87630"/>
                    <a:pt x="20926" y="40640"/>
                    <a:pt x="19656" y="26670"/>
                  </a:cubicBezTo>
                  <a:cubicBezTo>
                    <a:pt x="19656" y="19050"/>
                    <a:pt x="18386" y="11430"/>
                    <a:pt x="20926" y="8890"/>
                  </a:cubicBezTo>
                  <a:cubicBezTo>
                    <a:pt x="23466" y="7620"/>
                    <a:pt x="29816" y="8890"/>
                    <a:pt x="32356" y="12700"/>
                  </a:cubicBezTo>
                  <a:cubicBezTo>
                    <a:pt x="37436" y="20320"/>
                    <a:pt x="29816" y="72390"/>
                    <a:pt x="23466" y="76200"/>
                  </a:cubicBezTo>
                  <a:cubicBezTo>
                    <a:pt x="20926" y="77470"/>
                    <a:pt x="14576" y="73660"/>
                    <a:pt x="12036" y="69850"/>
                  </a:cubicBezTo>
                  <a:cubicBezTo>
                    <a:pt x="6956" y="62230"/>
                    <a:pt x="9496" y="17780"/>
                    <a:pt x="10766" y="17780"/>
                  </a:cubicBezTo>
                  <a:cubicBezTo>
                    <a:pt x="13306" y="17780"/>
                    <a:pt x="52676" y="234950"/>
                    <a:pt x="41246" y="259080"/>
                  </a:cubicBezTo>
                  <a:cubicBezTo>
                    <a:pt x="37436" y="265430"/>
                    <a:pt x="29816" y="269240"/>
                    <a:pt x="27276" y="267970"/>
                  </a:cubicBezTo>
                  <a:cubicBezTo>
                    <a:pt x="20926" y="262890"/>
                    <a:pt x="23466" y="190500"/>
                    <a:pt x="32356" y="182880"/>
                  </a:cubicBezTo>
                  <a:cubicBezTo>
                    <a:pt x="34896" y="180340"/>
                    <a:pt x="41246" y="180340"/>
                    <a:pt x="45056" y="182880"/>
                  </a:cubicBezTo>
                  <a:cubicBezTo>
                    <a:pt x="51406" y="190500"/>
                    <a:pt x="52676" y="252730"/>
                    <a:pt x="46326" y="255270"/>
                  </a:cubicBezTo>
                  <a:cubicBezTo>
                    <a:pt x="42516" y="257810"/>
                    <a:pt x="32356" y="242570"/>
                    <a:pt x="31086" y="243840"/>
                  </a:cubicBezTo>
                  <a:cubicBezTo>
                    <a:pt x="29816" y="245110"/>
                    <a:pt x="51406" y="276860"/>
                    <a:pt x="48866" y="280670"/>
                  </a:cubicBezTo>
                  <a:cubicBezTo>
                    <a:pt x="47596" y="283210"/>
                    <a:pt x="39976" y="283210"/>
                    <a:pt x="36166" y="280670"/>
                  </a:cubicBezTo>
                  <a:cubicBezTo>
                    <a:pt x="28546" y="274320"/>
                    <a:pt x="22196" y="227330"/>
                    <a:pt x="27276" y="218440"/>
                  </a:cubicBezTo>
                  <a:cubicBezTo>
                    <a:pt x="28546" y="214630"/>
                    <a:pt x="34896" y="212090"/>
                    <a:pt x="37436" y="214630"/>
                  </a:cubicBezTo>
                  <a:cubicBezTo>
                    <a:pt x="43786" y="217170"/>
                    <a:pt x="52676" y="273050"/>
                    <a:pt x="50136" y="274320"/>
                  </a:cubicBezTo>
                  <a:cubicBezTo>
                    <a:pt x="47596" y="275590"/>
                    <a:pt x="34896" y="243840"/>
                    <a:pt x="32356" y="243840"/>
                  </a:cubicBezTo>
                  <a:cubicBezTo>
                    <a:pt x="29816" y="245110"/>
                    <a:pt x="34896" y="269240"/>
                    <a:pt x="33626" y="269240"/>
                  </a:cubicBezTo>
                  <a:cubicBezTo>
                    <a:pt x="31086" y="270510"/>
                    <a:pt x="18386" y="254000"/>
                    <a:pt x="19656" y="252730"/>
                  </a:cubicBezTo>
                  <a:cubicBezTo>
                    <a:pt x="19656" y="251460"/>
                    <a:pt x="31086" y="255270"/>
                    <a:pt x="34896" y="260350"/>
                  </a:cubicBezTo>
                  <a:cubicBezTo>
                    <a:pt x="41246" y="269240"/>
                    <a:pt x="43786" y="313690"/>
                    <a:pt x="41246" y="314960"/>
                  </a:cubicBezTo>
                  <a:cubicBezTo>
                    <a:pt x="38706" y="314960"/>
                    <a:pt x="18386" y="276860"/>
                    <a:pt x="22196" y="269240"/>
                  </a:cubicBezTo>
                  <a:cubicBezTo>
                    <a:pt x="23466" y="266700"/>
                    <a:pt x="31086" y="262890"/>
                    <a:pt x="33626" y="265430"/>
                  </a:cubicBezTo>
                  <a:cubicBezTo>
                    <a:pt x="38706" y="267970"/>
                    <a:pt x="37436" y="312420"/>
                    <a:pt x="34896" y="312420"/>
                  </a:cubicBezTo>
                  <a:cubicBezTo>
                    <a:pt x="31086" y="313690"/>
                    <a:pt x="10766" y="256540"/>
                    <a:pt x="12036" y="256540"/>
                  </a:cubicBezTo>
                  <a:cubicBezTo>
                    <a:pt x="13306" y="256540"/>
                    <a:pt x="27276" y="284480"/>
                    <a:pt x="28546" y="284480"/>
                  </a:cubicBezTo>
                  <a:cubicBezTo>
                    <a:pt x="29816" y="283210"/>
                    <a:pt x="12036" y="247650"/>
                    <a:pt x="14576" y="240030"/>
                  </a:cubicBezTo>
                  <a:cubicBezTo>
                    <a:pt x="17116" y="236220"/>
                    <a:pt x="23466" y="233680"/>
                    <a:pt x="26006" y="234950"/>
                  </a:cubicBezTo>
                  <a:cubicBezTo>
                    <a:pt x="31086" y="237490"/>
                    <a:pt x="38706" y="276860"/>
                    <a:pt x="34896" y="279400"/>
                  </a:cubicBezTo>
                  <a:cubicBezTo>
                    <a:pt x="31086" y="281940"/>
                    <a:pt x="20926" y="275590"/>
                    <a:pt x="17116" y="270510"/>
                  </a:cubicBezTo>
                  <a:cubicBezTo>
                    <a:pt x="10766" y="260350"/>
                    <a:pt x="9496" y="224790"/>
                    <a:pt x="14576" y="218440"/>
                  </a:cubicBezTo>
                  <a:cubicBezTo>
                    <a:pt x="17116" y="214630"/>
                    <a:pt x="23466" y="213360"/>
                    <a:pt x="26006" y="215900"/>
                  </a:cubicBezTo>
                  <a:cubicBezTo>
                    <a:pt x="31086" y="219710"/>
                    <a:pt x="20926" y="251460"/>
                    <a:pt x="27276" y="261620"/>
                  </a:cubicBezTo>
                  <a:cubicBezTo>
                    <a:pt x="32356" y="270510"/>
                    <a:pt x="53946" y="278130"/>
                    <a:pt x="52676" y="279400"/>
                  </a:cubicBezTo>
                  <a:cubicBezTo>
                    <a:pt x="52676" y="280670"/>
                    <a:pt x="22196" y="276860"/>
                    <a:pt x="15846" y="266700"/>
                  </a:cubicBezTo>
                  <a:cubicBezTo>
                    <a:pt x="9496" y="256540"/>
                    <a:pt x="20926" y="213360"/>
                    <a:pt x="23466" y="213360"/>
                  </a:cubicBezTo>
                  <a:cubicBezTo>
                    <a:pt x="27276" y="213360"/>
                    <a:pt x="39976" y="271780"/>
                    <a:pt x="34896" y="279400"/>
                  </a:cubicBezTo>
                  <a:cubicBezTo>
                    <a:pt x="32356" y="281940"/>
                    <a:pt x="26006" y="283210"/>
                    <a:pt x="22196" y="280670"/>
                  </a:cubicBezTo>
                  <a:cubicBezTo>
                    <a:pt x="17116" y="276860"/>
                    <a:pt x="10766" y="246380"/>
                    <a:pt x="14576" y="240030"/>
                  </a:cubicBezTo>
                  <a:cubicBezTo>
                    <a:pt x="17116" y="236220"/>
                    <a:pt x="24736" y="234950"/>
                    <a:pt x="27276" y="237490"/>
                  </a:cubicBezTo>
                  <a:cubicBezTo>
                    <a:pt x="33626" y="242570"/>
                    <a:pt x="33626" y="294640"/>
                    <a:pt x="29816" y="295910"/>
                  </a:cubicBezTo>
                  <a:cubicBezTo>
                    <a:pt x="27276" y="295910"/>
                    <a:pt x="5686" y="259080"/>
                    <a:pt x="8226" y="255270"/>
                  </a:cubicBezTo>
                  <a:cubicBezTo>
                    <a:pt x="10766" y="252730"/>
                    <a:pt x="23466" y="255270"/>
                    <a:pt x="27276" y="260350"/>
                  </a:cubicBezTo>
                  <a:cubicBezTo>
                    <a:pt x="33626" y="267970"/>
                    <a:pt x="29816" y="307340"/>
                    <a:pt x="27276" y="308610"/>
                  </a:cubicBezTo>
                  <a:cubicBezTo>
                    <a:pt x="24736" y="308610"/>
                    <a:pt x="6956" y="269240"/>
                    <a:pt x="10766" y="264160"/>
                  </a:cubicBezTo>
                  <a:cubicBezTo>
                    <a:pt x="13306" y="260350"/>
                    <a:pt x="26006" y="260350"/>
                    <a:pt x="29816" y="264160"/>
                  </a:cubicBezTo>
                  <a:cubicBezTo>
                    <a:pt x="36166" y="269240"/>
                    <a:pt x="36166" y="312420"/>
                    <a:pt x="34896" y="312420"/>
                  </a:cubicBezTo>
                  <a:cubicBezTo>
                    <a:pt x="33626" y="312420"/>
                    <a:pt x="18386" y="274320"/>
                    <a:pt x="22196" y="267970"/>
                  </a:cubicBezTo>
                  <a:cubicBezTo>
                    <a:pt x="23466" y="265430"/>
                    <a:pt x="29816" y="262890"/>
                    <a:pt x="33626" y="265430"/>
                  </a:cubicBezTo>
                  <a:cubicBezTo>
                    <a:pt x="39976" y="269240"/>
                    <a:pt x="48866" y="307340"/>
                    <a:pt x="45056" y="312420"/>
                  </a:cubicBezTo>
                  <a:cubicBezTo>
                    <a:pt x="42516" y="313690"/>
                    <a:pt x="37436" y="313690"/>
                    <a:pt x="33626" y="311150"/>
                  </a:cubicBezTo>
                  <a:cubicBezTo>
                    <a:pt x="26006" y="304800"/>
                    <a:pt x="15846" y="262890"/>
                    <a:pt x="19656" y="254000"/>
                  </a:cubicBezTo>
                  <a:cubicBezTo>
                    <a:pt x="20926" y="250190"/>
                    <a:pt x="24736" y="246380"/>
                    <a:pt x="28546" y="247650"/>
                  </a:cubicBezTo>
                  <a:cubicBezTo>
                    <a:pt x="32356" y="247650"/>
                    <a:pt x="41246" y="257810"/>
                    <a:pt x="42516" y="262890"/>
                  </a:cubicBezTo>
                  <a:cubicBezTo>
                    <a:pt x="42516" y="267970"/>
                    <a:pt x="37436" y="280670"/>
                    <a:pt x="34896" y="280670"/>
                  </a:cubicBezTo>
                  <a:cubicBezTo>
                    <a:pt x="31086" y="280670"/>
                    <a:pt x="15846" y="250190"/>
                    <a:pt x="19656" y="245110"/>
                  </a:cubicBezTo>
                  <a:cubicBezTo>
                    <a:pt x="20926" y="241300"/>
                    <a:pt x="32356" y="238760"/>
                    <a:pt x="37436" y="241300"/>
                  </a:cubicBezTo>
                  <a:cubicBezTo>
                    <a:pt x="43786" y="245110"/>
                    <a:pt x="56486" y="274320"/>
                    <a:pt x="53946" y="276860"/>
                  </a:cubicBezTo>
                  <a:cubicBezTo>
                    <a:pt x="51406" y="279400"/>
                    <a:pt x="39976" y="275590"/>
                    <a:pt x="34896" y="269240"/>
                  </a:cubicBezTo>
                  <a:cubicBezTo>
                    <a:pt x="27276" y="261620"/>
                    <a:pt x="22196" y="226060"/>
                    <a:pt x="27276" y="218440"/>
                  </a:cubicBezTo>
                  <a:cubicBezTo>
                    <a:pt x="28546" y="215900"/>
                    <a:pt x="34896" y="213360"/>
                    <a:pt x="38706" y="215900"/>
                  </a:cubicBezTo>
                  <a:cubicBezTo>
                    <a:pt x="45056" y="219710"/>
                    <a:pt x="53946" y="274320"/>
                    <a:pt x="48866" y="280670"/>
                  </a:cubicBezTo>
                  <a:cubicBezTo>
                    <a:pt x="46326" y="284480"/>
                    <a:pt x="39976" y="284480"/>
                    <a:pt x="36166" y="281940"/>
                  </a:cubicBezTo>
                  <a:cubicBezTo>
                    <a:pt x="31086" y="278130"/>
                    <a:pt x="24736" y="252730"/>
                    <a:pt x="28546" y="246380"/>
                  </a:cubicBezTo>
                  <a:cubicBezTo>
                    <a:pt x="29816" y="241300"/>
                    <a:pt x="37436" y="236220"/>
                    <a:pt x="41246" y="237490"/>
                  </a:cubicBezTo>
                  <a:cubicBezTo>
                    <a:pt x="45056" y="238760"/>
                    <a:pt x="52676" y="257810"/>
                    <a:pt x="51406" y="261620"/>
                  </a:cubicBezTo>
                  <a:cubicBezTo>
                    <a:pt x="48866" y="264160"/>
                    <a:pt x="39976" y="266700"/>
                    <a:pt x="36166" y="264160"/>
                  </a:cubicBezTo>
                  <a:cubicBezTo>
                    <a:pt x="32356" y="261620"/>
                    <a:pt x="32356" y="247650"/>
                    <a:pt x="31086" y="236220"/>
                  </a:cubicBezTo>
                  <a:cubicBezTo>
                    <a:pt x="29816" y="220980"/>
                    <a:pt x="26006" y="186690"/>
                    <a:pt x="32356" y="182880"/>
                  </a:cubicBezTo>
                  <a:cubicBezTo>
                    <a:pt x="34896" y="180340"/>
                    <a:pt x="42516" y="181610"/>
                    <a:pt x="46326" y="185420"/>
                  </a:cubicBezTo>
                  <a:cubicBezTo>
                    <a:pt x="52676" y="195580"/>
                    <a:pt x="47596" y="259080"/>
                    <a:pt x="39976" y="267970"/>
                  </a:cubicBezTo>
                  <a:cubicBezTo>
                    <a:pt x="36166" y="270510"/>
                    <a:pt x="31086" y="270510"/>
                    <a:pt x="27276" y="267970"/>
                  </a:cubicBezTo>
                  <a:cubicBezTo>
                    <a:pt x="13306" y="255270"/>
                    <a:pt x="-3204" y="95250"/>
                    <a:pt x="8226" y="73660"/>
                  </a:cubicBezTo>
                  <a:cubicBezTo>
                    <a:pt x="12036" y="67310"/>
                    <a:pt x="22196" y="64770"/>
                    <a:pt x="23466" y="64770"/>
                  </a:cubicBezTo>
                  <a:cubicBezTo>
                    <a:pt x="23466" y="66040"/>
                    <a:pt x="15846" y="77470"/>
                    <a:pt x="12036" y="77470"/>
                  </a:cubicBezTo>
                  <a:cubicBezTo>
                    <a:pt x="8226" y="77470"/>
                    <a:pt x="1876" y="72390"/>
                    <a:pt x="606" y="66040"/>
                  </a:cubicBezTo>
                  <a:cubicBezTo>
                    <a:pt x="-3204" y="54610"/>
                    <a:pt x="12036" y="2540"/>
                    <a:pt x="15846" y="2540"/>
                  </a:cubicBezTo>
                  <a:cubicBezTo>
                    <a:pt x="20926" y="2540"/>
                    <a:pt x="32356" y="68580"/>
                    <a:pt x="27276" y="72390"/>
                  </a:cubicBezTo>
                  <a:cubicBezTo>
                    <a:pt x="24736" y="73660"/>
                    <a:pt x="15846" y="67310"/>
                    <a:pt x="13306" y="62230"/>
                  </a:cubicBezTo>
                  <a:cubicBezTo>
                    <a:pt x="9496" y="52070"/>
                    <a:pt x="24736" y="7620"/>
                    <a:pt x="28546" y="7620"/>
                  </a:cubicBezTo>
                  <a:cubicBezTo>
                    <a:pt x="32356" y="7620"/>
                    <a:pt x="41246" y="83820"/>
                    <a:pt x="36166" y="85090"/>
                  </a:cubicBezTo>
                  <a:cubicBezTo>
                    <a:pt x="33626" y="86360"/>
                    <a:pt x="20926" y="71120"/>
                    <a:pt x="19656" y="60960"/>
                  </a:cubicBezTo>
                  <a:cubicBezTo>
                    <a:pt x="17116" y="45720"/>
                    <a:pt x="37436" y="0"/>
                    <a:pt x="42516" y="0"/>
                  </a:cubicBezTo>
                  <a:cubicBezTo>
                    <a:pt x="48866" y="1270"/>
                    <a:pt x="51406" y="120650"/>
                    <a:pt x="48866" y="120650"/>
                  </a:cubicBezTo>
                  <a:cubicBezTo>
                    <a:pt x="46326" y="121920"/>
                    <a:pt x="24736" y="44450"/>
                    <a:pt x="31086" y="30480"/>
                  </a:cubicBezTo>
                  <a:cubicBezTo>
                    <a:pt x="34896" y="25400"/>
                    <a:pt x="45056" y="20320"/>
                    <a:pt x="48866" y="22860"/>
                  </a:cubicBezTo>
                  <a:cubicBezTo>
                    <a:pt x="56486" y="27940"/>
                    <a:pt x="48866" y="87630"/>
                    <a:pt x="48866" y="87630"/>
                  </a:cubicBezTo>
                  <a:cubicBezTo>
                    <a:pt x="48866" y="87630"/>
                    <a:pt x="39976" y="27940"/>
                    <a:pt x="46326" y="21590"/>
                  </a:cubicBezTo>
                  <a:cubicBezTo>
                    <a:pt x="48866" y="19050"/>
                    <a:pt x="56486" y="20320"/>
                    <a:pt x="59026" y="22860"/>
                  </a:cubicBezTo>
                  <a:cubicBezTo>
                    <a:pt x="64106" y="29210"/>
                    <a:pt x="64106" y="64770"/>
                    <a:pt x="59026" y="69850"/>
                  </a:cubicBezTo>
                  <a:cubicBezTo>
                    <a:pt x="56486" y="73660"/>
                    <a:pt x="48866" y="73660"/>
                    <a:pt x="47596" y="71120"/>
                  </a:cubicBezTo>
                  <a:cubicBezTo>
                    <a:pt x="43786" y="68580"/>
                    <a:pt x="43786" y="53340"/>
                    <a:pt x="47596" y="50800"/>
                  </a:cubicBezTo>
                  <a:cubicBezTo>
                    <a:pt x="48866" y="48260"/>
                    <a:pt x="59026" y="53340"/>
                    <a:pt x="59026" y="533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9224962" y="9186862"/>
            <a:ext cx="113348" cy="141922"/>
            <a:chOff x="0" y="0"/>
            <a:chExt cx="151130" cy="18923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50800" y="50637"/>
              <a:ext cx="49530" cy="88358"/>
            </a:xfrm>
            <a:custGeom>
              <a:avLst/>
              <a:gdLst/>
              <a:ahLst/>
              <a:cxnLst/>
              <a:rect r="r" b="b" t="t" l="l"/>
              <a:pathLst>
                <a:path h="88358" w="49530">
                  <a:moveTo>
                    <a:pt x="49530" y="10323"/>
                  </a:moveTo>
                  <a:cubicBezTo>
                    <a:pt x="35560" y="20483"/>
                    <a:pt x="26670" y="10323"/>
                    <a:pt x="26670" y="11593"/>
                  </a:cubicBezTo>
                  <a:cubicBezTo>
                    <a:pt x="26670" y="11593"/>
                    <a:pt x="38100" y="19213"/>
                    <a:pt x="40640" y="25563"/>
                  </a:cubicBezTo>
                  <a:cubicBezTo>
                    <a:pt x="43180" y="33183"/>
                    <a:pt x="40640" y="54773"/>
                    <a:pt x="38100" y="54773"/>
                  </a:cubicBezTo>
                  <a:cubicBezTo>
                    <a:pt x="35560" y="56043"/>
                    <a:pt x="27940" y="34453"/>
                    <a:pt x="25400" y="35723"/>
                  </a:cubicBezTo>
                  <a:cubicBezTo>
                    <a:pt x="22860" y="36993"/>
                    <a:pt x="27940" y="81443"/>
                    <a:pt x="30480" y="81443"/>
                  </a:cubicBezTo>
                  <a:cubicBezTo>
                    <a:pt x="31750" y="81443"/>
                    <a:pt x="35560" y="54773"/>
                    <a:pt x="35560" y="54773"/>
                  </a:cubicBezTo>
                  <a:cubicBezTo>
                    <a:pt x="34290" y="54773"/>
                    <a:pt x="33020" y="72553"/>
                    <a:pt x="29210" y="73823"/>
                  </a:cubicBezTo>
                  <a:cubicBezTo>
                    <a:pt x="25400" y="75093"/>
                    <a:pt x="11430" y="67473"/>
                    <a:pt x="11430" y="63663"/>
                  </a:cubicBezTo>
                  <a:cubicBezTo>
                    <a:pt x="11430" y="61123"/>
                    <a:pt x="20320" y="56043"/>
                    <a:pt x="19050" y="54773"/>
                  </a:cubicBezTo>
                  <a:cubicBezTo>
                    <a:pt x="19050" y="54773"/>
                    <a:pt x="11430" y="62393"/>
                    <a:pt x="10160" y="61123"/>
                  </a:cubicBezTo>
                  <a:cubicBezTo>
                    <a:pt x="10160" y="61123"/>
                    <a:pt x="20320" y="42073"/>
                    <a:pt x="24130" y="42073"/>
                  </a:cubicBezTo>
                  <a:cubicBezTo>
                    <a:pt x="29210" y="42073"/>
                    <a:pt x="39370" y="68743"/>
                    <a:pt x="36830" y="71283"/>
                  </a:cubicBezTo>
                  <a:cubicBezTo>
                    <a:pt x="34290" y="75093"/>
                    <a:pt x="16510" y="71283"/>
                    <a:pt x="15240" y="66203"/>
                  </a:cubicBezTo>
                  <a:cubicBezTo>
                    <a:pt x="12700" y="62393"/>
                    <a:pt x="27940" y="44613"/>
                    <a:pt x="27940" y="44613"/>
                  </a:cubicBezTo>
                  <a:cubicBezTo>
                    <a:pt x="27940" y="44613"/>
                    <a:pt x="22860" y="54773"/>
                    <a:pt x="20320" y="56043"/>
                  </a:cubicBezTo>
                  <a:cubicBezTo>
                    <a:pt x="15240" y="57313"/>
                    <a:pt x="0" y="47153"/>
                    <a:pt x="0" y="43343"/>
                  </a:cubicBezTo>
                  <a:cubicBezTo>
                    <a:pt x="1270" y="39533"/>
                    <a:pt x="19050" y="31913"/>
                    <a:pt x="24130" y="33183"/>
                  </a:cubicBezTo>
                  <a:cubicBezTo>
                    <a:pt x="29210" y="35723"/>
                    <a:pt x="35560" y="53503"/>
                    <a:pt x="33020" y="57313"/>
                  </a:cubicBezTo>
                  <a:cubicBezTo>
                    <a:pt x="30480" y="61123"/>
                    <a:pt x="17780" y="62393"/>
                    <a:pt x="16510" y="59853"/>
                  </a:cubicBezTo>
                  <a:cubicBezTo>
                    <a:pt x="15240" y="57313"/>
                    <a:pt x="22860" y="42073"/>
                    <a:pt x="26670" y="42073"/>
                  </a:cubicBezTo>
                  <a:cubicBezTo>
                    <a:pt x="30480" y="42073"/>
                    <a:pt x="38100" y="54773"/>
                    <a:pt x="36830" y="58583"/>
                  </a:cubicBezTo>
                  <a:cubicBezTo>
                    <a:pt x="35560" y="63663"/>
                    <a:pt x="26670" y="68743"/>
                    <a:pt x="24130" y="68743"/>
                  </a:cubicBezTo>
                  <a:cubicBezTo>
                    <a:pt x="20320" y="67473"/>
                    <a:pt x="13970" y="52233"/>
                    <a:pt x="15240" y="49693"/>
                  </a:cubicBezTo>
                  <a:cubicBezTo>
                    <a:pt x="17780" y="45883"/>
                    <a:pt x="33020" y="43343"/>
                    <a:pt x="34290" y="45883"/>
                  </a:cubicBezTo>
                  <a:cubicBezTo>
                    <a:pt x="36830" y="48423"/>
                    <a:pt x="24130" y="70013"/>
                    <a:pt x="20320" y="70013"/>
                  </a:cubicBezTo>
                  <a:cubicBezTo>
                    <a:pt x="17780" y="70013"/>
                    <a:pt x="11430" y="57313"/>
                    <a:pt x="12700" y="57313"/>
                  </a:cubicBezTo>
                  <a:cubicBezTo>
                    <a:pt x="13970" y="56043"/>
                    <a:pt x="26670" y="67473"/>
                    <a:pt x="29210" y="66203"/>
                  </a:cubicBezTo>
                  <a:cubicBezTo>
                    <a:pt x="31750" y="64933"/>
                    <a:pt x="24130" y="48423"/>
                    <a:pt x="26670" y="45883"/>
                  </a:cubicBezTo>
                  <a:cubicBezTo>
                    <a:pt x="27940" y="44613"/>
                    <a:pt x="35560" y="45883"/>
                    <a:pt x="36830" y="48423"/>
                  </a:cubicBezTo>
                  <a:cubicBezTo>
                    <a:pt x="41910" y="54773"/>
                    <a:pt x="41910" y="82713"/>
                    <a:pt x="36830" y="86523"/>
                  </a:cubicBezTo>
                  <a:cubicBezTo>
                    <a:pt x="33020" y="90333"/>
                    <a:pt x="21590" y="87793"/>
                    <a:pt x="17780" y="82713"/>
                  </a:cubicBezTo>
                  <a:cubicBezTo>
                    <a:pt x="11430" y="76363"/>
                    <a:pt x="12700" y="54773"/>
                    <a:pt x="15240" y="44613"/>
                  </a:cubicBezTo>
                  <a:cubicBezTo>
                    <a:pt x="17780" y="35723"/>
                    <a:pt x="26670" y="21753"/>
                    <a:pt x="30480" y="21753"/>
                  </a:cubicBezTo>
                  <a:cubicBezTo>
                    <a:pt x="35560" y="23023"/>
                    <a:pt x="41910" y="50963"/>
                    <a:pt x="39370" y="54773"/>
                  </a:cubicBezTo>
                  <a:cubicBezTo>
                    <a:pt x="36830" y="56043"/>
                    <a:pt x="30480" y="54773"/>
                    <a:pt x="27940" y="50963"/>
                  </a:cubicBezTo>
                  <a:cubicBezTo>
                    <a:pt x="22860" y="45883"/>
                    <a:pt x="21590" y="19213"/>
                    <a:pt x="26670" y="11593"/>
                  </a:cubicBezTo>
                  <a:cubicBezTo>
                    <a:pt x="30480" y="5243"/>
                    <a:pt x="40640" y="-1107"/>
                    <a:pt x="44450" y="163"/>
                  </a:cubicBezTo>
                  <a:cubicBezTo>
                    <a:pt x="46990" y="1433"/>
                    <a:pt x="49530" y="10323"/>
                    <a:pt x="49530" y="10323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9" id="19"/>
          <p:cNvGrpSpPr/>
          <p:nvPr/>
        </p:nvGrpSpPr>
        <p:grpSpPr>
          <a:xfrm rot="0">
            <a:off x="9222105" y="9318307"/>
            <a:ext cx="130492" cy="133350"/>
            <a:chOff x="0" y="0"/>
            <a:chExt cx="173990" cy="177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50116" y="50800"/>
              <a:ext cx="71913" cy="76200"/>
            </a:xfrm>
            <a:custGeom>
              <a:avLst/>
              <a:gdLst/>
              <a:ahLst/>
              <a:cxnLst/>
              <a:rect r="r" b="b" t="t" l="l"/>
              <a:pathLst>
                <a:path h="76200" w="71913">
                  <a:moveTo>
                    <a:pt x="17194" y="50800"/>
                  </a:moveTo>
                  <a:cubicBezTo>
                    <a:pt x="14654" y="66040"/>
                    <a:pt x="29894" y="50800"/>
                    <a:pt x="29894" y="50800"/>
                  </a:cubicBezTo>
                  <a:cubicBezTo>
                    <a:pt x="29894" y="50800"/>
                    <a:pt x="23544" y="58420"/>
                    <a:pt x="21004" y="58420"/>
                  </a:cubicBezTo>
                  <a:cubicBezTo>
                    <a:pt x="18464" y="58420"/>
                    <a:pt x="10844" y="46990"/>
                    <a:pt x="12114" y="44450"/>
                  </a:cubicBezTo>
                  <a:cubicBezTo>
                    <a:pt x="13384" y="41910"/>
                    <a:pt x="22274" y="41910"/>
                    <a:pt x="24814" y="44450"/>
                  </a:cubicBezTo>
                  <a:cubicBezTo>
                    <a:pt x="28624" y="48260"/>
                    <a:pt x="22274" y="76200"/>
                    <a:pt x="22274" y="76200"/>
                  </a:cubicBezTo>
                  <a:cubicBezTo>
                    <a:pt x="22274" y="76200"/>
                    <a:pt x="21004" y="41910"/>
                    <a:pt x="22274" y="41910"/>
                  </a:cubicBezTo>
                  <a:cubicBezTo>
                    <a:pt x="22274" y="41910"/>
                    <a:pt x="21004" y="52070"/>
                    <a:pt x="24814" y="53340"/>
                  </a:cubicBezTo>
                  <a:cubicBezTo>
                    <a:pt x="28624" y="55880"/>
                    <a:pt x="54024" y="43180"/>
                    <a:pt x="55294" y="44450"/>
                  </a:cubicBezTo>
                  <a:cubicBezTo>
                    <a:pt x="56564" y="46990"/>
                    <a:pt x="19734" y="74930"/>
                    <a:pt x="13384" y="73660"/>
                  </a:cubicBezTo>
                  <a:cubicBezTo>
                    <a:pt x="10844" y="72390"/>
                    <a:pt x="9574" y="64770"/>
                    <a:pt x="10844" y="60960"/>
                  </a:cubicBezTo>
                  <a:cubicBezTo>
                    <a:pt x="13384" y="53340"/>
                    <a:pt x="31164" y="43180"/>
                    <a:pt x="40054" y="39370"/>
                  </a:cubicBezTo>
                  <a:cubicBezTo>
                    <a:pt x="47674" y="34290"/>
                    <a:pt x="57834" y="30480"/>
                    <a:pt x="62914" y="31750"/>
                  </a:cubicBezTo>
                  <a:cubicBezTo>
                    <a:pt x="66724" y="33020"/>
                    <a:pt x="71804" y="40640"/>
                    <a:pt x="70534" y="41910"/>
                  </a:cubicBezTo>
                  <a:cubicBezTo>
                    <a:pt x="69264" y="44450"/>
                    <a:pt x="45134" y="39370"/>
                    <a:pt x="42594" y="34290"/>
                  </a:cubicBezTo>
                  <a:cubicBezTo>
                    <a:pt x="40054" y="29210"/>
                    <a:pt x="51484" y="12700"/>
                    <a:pt x="50214" y="11430"/>
                  </a:cubicBezTo>
                  <a:cubicBezTo>
                    <a:pt x="50214" y="11430"/>
                    <a:pt x="36244" y="34290"/>
                    <a:pt x="37514" y="36830"/>
                  </a:cubicBezTo>
                  <a:cubicBezTo>
                    <a:pt x="38784" y="38100"/>
                    <a:pt x="50214" y="31750"/>
                    <a:pt x="50214" y="33020"/>
                  </a:cubicBezTo>
                  <a:cubicBezTo>
                    <a:pt x="50214" y="33020"/>
                    <a:pt x="42594" y="39370"/>
                    <a:pt x="40054" y="39370"/>
                  </a:cubicBezTo>
                  <a:cubicBezTo>
                    <a:pt x="36244" y="38100"/>
                    <a:pt x="29894" y="24130"/>
                    <a:pt x="32434" y="17780"/>
                  </a:cubicBezTo>
                  <a:cubicBezTo>
                    <a:pt x="33704" y="11430"/>
                    <a:pt x="46404" y="0"/>
                    <a:pt x="51484" y="0"/>
                  </a:cubicBezTo>
                  <a:cubicBezTo>
                    <a:pt x="57834" y="1270"/>
                    <a:pt x="66724" y="16510"/>
                    <a:pt x="65454" y="21590"/>
                  </a:cubicBezTo>
                  <a:cubicBezTo>
                    <a:pt x="62914" y="26670"/>
                    <a:pt x="42594" y="34290"/>
                    <a:pt x="42594" y="34290"/>
                  </a:cubicBezTo>
                  <a:cubicBezTo>
                    <a:pt x="42594" y="34290"/>
                    <a:pt x="54024" y="22860"/>
                    <a:pt x="57834" y="24130"/>
                  </a:cubicBezTo>
                  <a:cubicBezTo>
                    <a:pt x="62914" y="25400"/>
                    <a:pt x="73074" y="35560"/>
                    <a:pt x="71804" y="40640"/>
                  </a:cubicBezTo>
                  <a:cubicBezTo>
                    <a:pt x="69264" y="50800"/>
                    <a:pt x="23544" y="74930"/>
                    <a:pt x="13384" y="73660"/>
                  </a:cubicBezTo>
                  <a:cubicBezTo>
                    <a:pt x="9574" y="72390"/>
                    <a:pt x="7034" y="67310"/>
                    <a:pt x="7034" y="63500"/>
                  </a:cubicBezTo>
                  <a:cubicBezTo>
                    <a:pt x="8304" y="57150"/>
                    <a:pt x="38784" y="36830"/>
                    <a:pt x="46404" y="39370"/>
                  </a:cubicBezTo>
                  <a:cubicBezTo>
                    <a:pt x="51484" y="39370"/>
                    <a:pt x="56564" y="49530"/>
                    <a:pt x="55294" y="53340"/>
                  </a:cubicBezTo>
                  <a:cubicBezTo>
                    <a:pt x="52754" y="59690"/>
                    <a:pt x="22274" y="71120"/>
                    <a:pt x="15924" y="66040"/>
                  </a:cubicBezTo>
                  <a:cubicBezTo>
                    <a:pt x="12114" y="63500"/>
                    <a:pt x="12114" y="45720"/>
                    <a:pt x="15924" y="43180"/>
                  </a:cubicBezTo>
                  <a:cubicBezTo>
                    <a:pt x="18464" y="40640"/>
                    <a:pt x="29894" y="43180"/>
                    <a:pt x="32434" y="46990"/>
                  </a:cubicBezTo>
                  <a:cubicBezTo>
                    <a:pt x="34974" y="52070"/>
                    <a:pt x="26084" y="74930"/>
                    <a:pt x="22274" y="76200"/>
                  </a:cubicBezTo>
                  <a:cubicBezTo>
                    <a:pt x="18464" y="76200"/>
                    <a:pt x="9574" y="60960"/>
                    <a:pt x="9574" y="55880"/>
                  </a:cubicBezTo>
                  <a:cubicBezTo>
                    <a:pt x="9574" y="50800"/>
                    <a:pt x="17194" y="43180"/>
                    <a:pt x="21004" y="43180"/>
                  </a:cubicBezTo>
                  <a:cubicBezTo>
                    <a:pt x="23544" y="44450"/>
                    <a:pt x="29894" y="55880"/>
                    <a:pt x="28624" y="58420"/>
                  </a:cubicBezTo>
                  <a:cubicBezTo>
                    <a:pt x="28624" y="60960"/>
                    <a:pt x="17194" y="62230"/>
                    <a:pt x="15924" y="60960"/>
                  </a:cubicBezTo>
                  <a:cubicBezTo>
                    <a:pt x="13384" y="58420"/>
                    <a:pt x="19734" y="40640"/>
                    <a:pt x="21004" y="40640"/>
                  </a:cubicBezTo>
                  <a:cubicBezTo>
                    <a:pt x="22274" y="40640"/>
                    <a:pt x="24814" y="58420"/>
                    <a:pt x="22274" y="60960"/>
                  </a:cubicBezTo>
                  <a:cubicBezTo>
                    <a:pt x="18464" y="62230"/>
                    <a:pt x="1954" y="54610"/>
                    <a:pt x="3224" y="53340"/>
                  </a:cubicBezTo>
                  <a:cubicBezTo>
                    <a:pt x="3224" y="50800"/>
                    <a:pt x="26084" y="44450"/>
                    <a:pt x="28624" y="48260"/>
                  </a:cubicBezTo>
                  <a:cubicBezTo>
                    <a:pt x="31164" y="50800"/>
                    <a:pt x="26084" y="66040"/>
                    <a:pt x="21004" y="68580"/>
                  </a:cubicBezTo>
                  <a:cubicBezTo>
                    <a:pt x="15924" y="71120"/>
                    <a:pt x="1954" y="67310"/>
                    <a:pt x="684" y="63500"/>
                  </a:cubicBezTo>
                  <a:cubicBezTo>
                    <a:pt x="-1856" y="59690"/>
                    <a:pt x="3224" y="45720"/>
                    <a:pt x="7034" y="44450"/>
                  </a:cubicBezTo>
                  <a:cubicBezTo>
                    <a:pt x="9574" y="43180"/>
                    <a:pt x="17194" y="50800"/>
                    <a:pt x="17194" y="5080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1" id="21"/>
          <p:cNvGrpSpPr/>
          <p:nvPr/>
        </p:nvGrpSpPr>
        <p:grpSpPr>
          <a:xfrm rot="0">
            <a:off x="9219248" y="9353550"/>
            <a:ext cx="85725" cy="89535"/>
            <a:chOff x="0" y="0"/>
            <a:chExt cx="114300" cy="11938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50701" y="50236"/>
              <a:ext cx="11529" cy="18344"/>
            </a:xfrm>
            <a:custGeom>
              <a:avLst/>
              <a:gdLst/>
              <a:ahLst/>
              <a:cxnLst/>
              <a:rect r="r" b="b" t="t" l="l"/>
              <a:pathLst>
                <a:path h="18344" w="11529">
                  <a:moveTo>
                    <a:pt x="10259" y="18344"/>
                  </a:moveTo>
                  <a:cubicBezTo>
                    <a:pt x="1369" y="564"/>
                    <a:pt x="11529" y="564"/>
                    <a:pt x="11529" y="564"/>
                  </a:cubicBezTo>
                  <a:cubicBezTo>
                    <a:pt x="11529" y="564"/>
                    <a:pt x="1369" y="-706"/>
                    <a:pt x="99" y="564"/>
                  </a:cubicBezTo>
                  <a:cubicBezTo>
                    <a:pt x="-1171" y="4374"/>
                    <a:pt x="10259" y="18344"/>
                    <a:pt x="10259" y="1834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3" id="23"/>
          <p:cNvGrpSpPr/>
          <p:nvPr/>
        </p:nvGrpSpPr>
        <p:grpSpPr>
          <a:xfrm rot="0">
            <a:off x="9212580" y="9356407"/>
            <a:ext cx="91440" cy="89535"/>
            <a:chOff x="0" y="0"/>
            <a:chExt cx="121920" cy="11938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0800" y="50800"/>
              <a:ext cx="12058" cy="15804"/>
            </a:xfrm>
            <a:custGeom>
              <a:avLst/>
              <a:gdLst/>
              <a:ahLst/>
              <a:cxnLst/>
              <a:rect r="r" b="b" t="t" l="l"/>
              <a:pathLst>
                <a:path h="15804" w="12058">
                  <a:moveTo>
                    <a:pt x="10160" y="0"/>
                  </a:moveTo>
                  <a:cubicBezTo>
                    <a:pt x="17780" y="20320"/>
                    <a:pt x="0" y="15240"/>
                    <a:pt x="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5" id="25"/>
          <p:cNvGrpSpPr/>
          <p:nvPr/>
        </p:nvGrpSpPr>
        <p:grpSpPr>
          <a:xfrm rot="0">
            <a:off x="9217343" y="9351645"/>
            <a:ext cx="91440" cy="88582"/>
            <a:chOff x="0" y="0"/>
            <a:chExt cx="121920" cy="11811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50800" y="50800"/>
              <a:ext cx="19050" cy="15240"/>
            </a:xfrm>
            <a:custGeom>
              <a:avLst/>
              <a:gdLst/>
              <a:ahLst/>
              <a:cxnLst/>
              <a:rect r="r" b="b" t="t" l="l"/>
              <a:pathLst>
                <a:path h="15240" w="19050">
                  <a:moveTo>
                    <a:pt x="8890" y="15240"/>
                  </a:moveTo>
                  <a:cubicBezTo>
                    <a:pt x="0" y="8890"/>
                    <a:pt x="8890" y="15240"/>
                    <a:pt x="8890" y="15240"/>
                  </a:cubicBezTo>
                  <a:cubicBezTo>
                    <a:pt x="8890" y="15240"/>
                    <a:pt x="0" y="11430"/>
                    <a:pt x="0" y="8890"/>
                  </a:cubicBezTo>
                  <a:cubicBezTo>
                    <a:pt x="0" y="6350"/>
                    <a:pt x="8890" y="0"/>
                    <a:pt x="11430" y="0"/>
                  </a:cubicBezTo>
                  <a:cubicBezTo>
                    <a:pt x="15240" y="1270"/>
                    <a:pt x="19050" y="15240"/>
                    <a:pt x="19050" y="152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7" id="27"/>
          <p:cNvGrpSpPr/>
          <p:nvPr/>
        </p:nvGrpSpPr>
        <p:grpSpPr>
          <a:xfrm rot="0">
            <a:off x="9212580" y="9353550"/>
            <a:ext cx="85725" cy="85725"/>
            <a:chOff x="0" y="0"/>
            <a:chExt cx="114300" cy="1143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50800" y="50800"/>
              <a:ext cx="7515" cy="7868"/>
            </a:xfrm>
            <a:custGeom>
              <a:avLst/>
              <a:gdLst/>
              <a:ahLst/>
              <a:cxnLst/>
              <a:rect r="r" b="b" t="t" l="l"/>
              <a:pathLst>
                <a:path h="7868" w="7515">
                  <a:moveTo>
                    <a:pt x="5080" y="0"/>
                  </a:moveTo>
                  <a:cubicBezTo>
                    <a:pt x="12700" y="1397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29" id="29"/>
          <p:cNvGrpSpPr/>
          <p:nvPr/>
        </p:nvGrpSpPr>
        <p:grpSpPr>
          <a:xfrm rot="0">
            <a:off x="9215438" y="9343072"/>
            <a:ext cx="85725" cy="92392"/>
            <a:chOff x="0" y="0"/>
            <a:chExt cx="114300" cy="12319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50718" y="50458"/>
              <a:ext cx="12782" cy="21932"/>
            </a:xfrm>
            <a:custGeom>
              <a:avLst/>
              <a:gdLst/>
              <a:ahLst/>
              <a:cxnLst/>
              <a:rect r="r" b="b" t="t" l="l"/>
              <a:pathLst>
                <a:path h="21932" w="12782">
                  <a:moveTo>
                    <a:pt x="12782" y="21932"/>
                  </a:moveTo>
                  <a:cubicBezTo>
                    <a:pt x="1352" y="342"/>
                    <a:pt x="11512" y="-928"/>
                    <a:pt x="11512" y="342"/>
                  </a:cubicBezTo>
                  <a:cubicBezTo>
                    <a:pt x="12782" y="2882"/>
                    <a:pt x="-1188" y="14312"/>
                    <a:pt x="82" y="16852"/>
                  </a:cubicBezTo>
                  <a:cubicBezTo>
                    <a:pt x="1352" y="20662"/>
                    <a:pt x="12782" y="21932"/>
                    <a:pt x="12782" y="21932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1" id="31"/>
          <p:cNvGrpSpPr/>
          <p:nvPr/>
        </p:nvGrpSpPr>
        <p:grpSpPr>
          <a:xfrm rot="0">
            <a:off x="9221152" y="9352598"/>
            <a:ext cx="85725" cy="86677"/>
            <a:chOff x="0" y="0"/>
            <a:chExt cx="114300" cy="11557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50676" y="50800"/>
              <a:ext cx="12824" cy="13970"/>
            </a:xfrm>
            <a:custGeom>
              <a:avLst/>
              <a:gdLst/>
              <a:ahLst/>
              <a:cxnLst/>
              <a:rect r="r" b="b" t="t" l="l"/>
              <a:pathLst>
                <a:path h="13970" w="12824">
                  <a:moveTo>
                    <a:pt x="12824" y="3810"/>
                  </a:moveTo>
                  <a:cubicBezTo>
                    <a:pt x="124" y="1270"/>
                    <a:pt x="11554" y="0"/>
                    <a:pt x="11554" y="0"/>
                  </a:cubicBezTo>
                  <a:cubicBezTo>
                    <a:pt x="11554" y="1270"/>
                    <a:pt x="1394" y="1270"/>
                    <a:pt x="124" y="3810"/>
                  </a:cubicBezTo>
                  <a:cubicBezTo>
                    <a:pt x="-1146" y="6350"/>
                    <a:pt x="7744" y="13970"/>
                    <a:pt x="7744" y="139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9221152" y="9349740"/>
            <a:ext cx="90488" cy="92392"/>
            <a:chOff x="0" y="0"/>
            <a:chExt cx="120650" cy="12319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57688" y="50740"/>
              <a:ext cx="12272" cy="20380"/>
            </a:xfrm>
            <a:custGeom>
              <a:avLst/>
              <a:gdLst/>
              <a:ahLst/>
              <a:cxnLst/>
              <a:rect r="r" b="b" t="t" l="l"/>
              <a:pathLst>
                <a:path h="20380" w="12272">
                  <a:moveTo>
                    <a:pt x="3272" y="5140"/>
                  </a:moveTo>
                  <a:cubicBezTo>
                    <a:pt x="-6888" y="-1210"/>
                    <a:pt x="9622" y="-1210"/>
                    <a:pt x="12162" y="2600"/>
                  </a:cubicBezTo>
                  <a:cubicBezTo>
                    <a:pt x="13432" y="6410"/>
                    <a:pt x="3272" y="20380"/>
                    <a:pt x="3272" y="203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5" id="35"/>
          <p:cNvGrpSpPr/>
          <p:nvPr/>
        </p:nvGrpSpPr>
        <p:grpSpPr>
          <a:xfrm rot="0">
            <a:off x="9219248" y="9344025"/>
            <a:ext cx="88582" cy="86677"/>
            <a:chOff x="0" y="0"/>
            <a:chExt cx="118110" cy="11557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50800" y="50632"/>
              <a:ext cx="17036" cy="14342"/>
            </a:xfrm>
            <a:custGeom>
              <a:avLst/>
              <a:gdLst/>
              <a:ahLst/>
              <a:cxnLst/>
              <a:rect r="r" b="b" t="t" l="l"/>
              <a:pathLst>
                <a:path h="14342" w="17036">
                  <a:moveTo>
                    <a:pt x="5080" y="5248"/>
                  </a:moveTo>
                  <a:cubicBezTo>
                    <a:pt x="15240" y="168"/>
                    <a:pt x="5080" y="5248"/>
                    <a:pt x="5080" y="5248"/>
                  </a:cubicBezTo>
                  <a:cubicBezTo>
                    <a:pt x="5080" y="5248"/>
                    <a:pt x="12700" y="-1102"/>
                    <a:pt x="15240" y="168"/>
                  </a:cubicBezTo>
                  <a:cubicBezTo>
                    <a:pt x="16510" y="1438"/>
                    <a:pt x="17780" y="11598"/>
                    <a:pt x="16510" y="14138"/>
                  </a:cubicBezTo>
                  <a:cubicBezTo>
                    <a:pt x="13970" y="15408"/>
                    <a:pt x="0" y="10328"/>
                    <a:pt x="0" y="1032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7" id="37"/>
          <p:cNvGrpSpPr/>
          <p:nvPr/>
        </p:nvGrpSpPr>
        <p:grpSpPr>
          <a:xfrm rot="0">
            <a:off x="9217343" y="9345930"/>
            <a:ext cx="92392" cy="98108"/>
            <a:chOff x="0" y="0"/>
            <a:chExt cx="123190" cy="13081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50677" y="50800"/>
              <a:ext cx="21713" cy="29210"/>
            </a:xfrm>
            <a:custGeom>
              <a:avLst/>
              <a:gdLst/>
              <a:ahLst/>
              <a:cxnLst/>
              <a:rect r="r" b="b" t="t" l="l"/>
              <a:pathLst>
                <a:path h="29210" w="21713">
                  <a:moveTo>
                    <a:pt x="21713" y="8890"/>
                  </a:moveTo>
                  <a:cubicBezTo>
                    <a:pt x="7743" y="20320"/>
                    <a:pt x="5203" y="5080"/>
                    <a:pt x="7743" y="3810"/>
                  </a:cubicBezTo>
                  <a:cubicBezTo>
                    <a:pt x="9013" y="2540"/>
                    <a:pt x="17903" y="7620"/>
                    <a:pt x="19173" y="10160"/>
                  </a:cubicBezTo>
                  <a:cubicBezTo>
                    <a:pt x="19173" y="13970"/>
                    <a:pt x="6473" y="27940"/>
                    <a:pt x="3933" y="27940"/>
                  </a:cubicBezTo>
                  <a:cubicBezTo>
                    <a:pt x="1393" y="26670"/>
                    <a:pt x="123" y="8890"/>
                    <a:pt x="1393" y="8890"/>
                  </a:cubicBezTo>
                  <a:cubicBezTo>
                    <a:pt x="2663" y="7620"/>
                    <a:pt x="11553" y="29210"/>
                    <a:pt x="14093" y="29210"/>
                  </a:cubicBezTo>
                  <a:cubicBezTo>
                    <a:pt x="16633" y="29210"/>
                    <a:pt x="19173" y="19050"/>
                    <a:pt x="19173" y="19050"/>
                  </a:cubicBezTo>
                  <a:cubicBezTo>
                    <a:pt x="19173" y="19050"/>
                    <a:pt x="14093" y="29210"/>
                    <a:pt x="11553" y="29210"/>
                  </a:cubicBezTo>
                  <a:cubicBezTo>
                    <a:pt x="7743" y="27940"/>
                    <a:pt x="-1147" y="12700"/>
                    <a:pt x="123" y="10160"/>
                  </a:cubicBezTo>
                  <a:cubicBezTo>
                    <a:pt x="1393" y="8890"/>
                    <a:pt x="11553" y="8890"/>
                    <a:pt x="12823" y="10160"/>
                  </a:cubicBezTo>
                  <a:cubicBezTo>
                    <a:pt x="14093" y="12700"/>
                    <a:pt x="6473" y="27940"/>
                    <a:pt x="5203" y="27940"/>
                  </a:cubicBezTo>
                  <a:cubicBezTo>
                    <a:pt x="3933" y="26670"/>
                    <a:pt x="3933" y="6350"/>
                    <a:pt x="7743" y="3810"/>
                  </a:cubicBezTo>
                  <a:cubicBezTo>
                    <a:pt x="10283" y="2540"/>
                    <a:pt x="17903" y="6350"/>
                    <a:pt x="19173" y="8890"/>
                  </a:cubicBezTo>
                  <a:cubicBezTo>
                    <a:pt x="19173" y="11430"/>
                    <a:pt x="10283" y="21590"/>
                    <a:pt x="9013" y="20320"/>
                  </a:cubicBezTo>
                  <a:cubicBezTo>
                    <a:pt x="7743" y="20320"/>
                    <a:pt x="9013" y="1270"/>
                    <a:pt x="12823" y="0"/>
                  </a:cubicBezTo>
                  <a:cubicBezTo>
                    <a:pt x="14093" y="0"/>
                    <a:pt x="21713" y="8890"/>
                    <a:pt x="21713" y="889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39" id="39"/>
          <p:cNvGrpSpPr/>
          <p:nvPr/>
        </p:nvGrpSpPr>
        <p:grpSpPr>
          <a:xfrm rot="0">
            <a:off x="9229725" y="9200198"/>
            <a:ext cx="84773" cy="80010"/>
            <a:chOff x="0" y="0"/>
            <a:chExt cx="113030" cy="10668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50800" y="50800"/>
              <a:ext cx="5080" cy="5080"/>
            </a:xfrm>
            <a:custGeom>
              <a:avLst/>
              <a:gdLst/>
              <a:ahLst/>
              <a:cxnLst/>
              <a:rect r="r" b="b" t="t" l="l"/>
              <a:pathLst>
                <a:path h="5080" w="5080">
                  <a:moveTo>
                    <a:pt x="0" y="0"/>
                  </a:moveTo>
                  <a:cubicBezTo>
                    <a:pt x="11430" y="5080"/>
                    <a:pt x="0" y="5080"/>
                    <a:pt x="0" y="508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1" id="41"/>
          <p:cNvGrpSpPr/>
          <p:nvPr/>
        </p:nvGrpSpPr>
        <p:grpSpPr>
          <a:xfrm rot="0">
            <a:off x="9198293" y="9198293"/>
            <a:ext cx="168592" cy="154305"/>
            <a:chOff x="0" y="0"/>
            <a:chExt cx="224790" cy="20574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50800" y="50800"/>
              <a:ext cx="121942" cy="103210"/>
            </a:xfrm>
            <a:custGeom>
              <a:avLst/>
              <a:gdLst/>
              <a:ahLst/>
              <a:cxnLst/>
              <a:rect r="r" b="b" t="t" l="l"/>
              <a:pathLst>
                <a:path h="103210" w="121942">
                  <a:moveTo>
                    <a:pt x="49530" y="0"/>
                  </a:moveTo>
                  <a:cubicBezTo>
                    <a:pt x="74930" y="53340"/>
                    <a:pt x="78740" y="86360"/>
                    <a:pt x="73660" y="92710"/>
                  </a:cubicBezTo>
                  <a:cubicBezTo>
                    <a:pt x="69850" y="95250"/>
                    <a:pt x="63500" y="96520"/>
                    <a:pt x="60960" y="93980"/>
                  </a:cubicBezTo>
                  <a:cubicBezTo>
                    <a:pt x="54610" y="87630"/>
                    <a:pt x="67310" y="35560"/>
                    <a:pt x="64770" y="34290"/>
                  </a:cubicBezTo>
                  <a:cubicBezTo>
                    <a:pt x="63500" y="34290"/>
                    <a:pt x="59690" y="48260"/>
                    <a:pt x="55880" y="49530"/>
                  </a:cubicBezTo>
                  <a:cubicBezTo>
                    <a:pt x="53340" y="49530"/>
                    <a:pt x="45720" y="40640"/>
                    <a:pt x="46990" y="39370"/>
                  </a:cubicBezTo>
                  <a:cubicBezTo>
                    <a:pt x="48260" y="36830"/>
                    <a:pt x="71120" y="38100"/>
                    <a:pt x="71120" y="39370"/>
                  </a:cubicBezTo>
                  <a:cubicBezTo>
                    <a:pt x="71120" y="41910"/>
                    <a:pt x="39370" y="54610"/>
                    <a:pt x="33020" y="52070"/>
                  </a:cubicBezTo>
                  <a:cubicBezTo>
                    <a:pt x="30480" y="50800"/>
                    <a:pt x="27940" y="43180"/>
                    <a:pt x="29210" y="40640"/>
                  </a:cubicBezTo>
                  <a:cubicBezTo>
                    <a:pt x="33020" y="34290"/>
                    <a:pt x="81280" y="25400"/>
                    <a:pt x="83820" y="30480"/>
                  </a:cubicBezTo>
                  <a:cubicBezTo>
                    <a:pt x="86360" y="34290"/>
                    <a:pt x="62230" y="59690"/>
                    <a:pt x="60960" y="58420"/>
                  </a:cubicBezTo>
                  <a:cubicBezTo>
                    <a:pt x="59690" y="58420"/>
                    <a:pt x="64770" y="41910"/>
                    <a:pt x="71120" y="38100"/>
                  </a:cubicBezTo>
                  <a:cubicBezTo>
                    <a:pt x="81280" y="30480"/>
                    <a:pt x="121920" y="30480"/>
                    <a:pt x="121920" y="31750"/>
                  </a:cubicBezTo>
                  <a:cubicBezTo>
                    <a:pt x="123190" y="34290"/>
                    <a:pt x="59690" y="55880"/>
                    <a:pt x="58420" y="53340"/>
                  </a:cubicBezTo>
                  <a:cubicBezTo>
                    <a:pt x="57150" y="50800"/>
                    <a:pt x="81280" y="27940"/>
                    <a:pt x="87630" y="29210"/>
                  </a:cubicBezTo>
                  <a:cubicBezTo>
                    <a:pt x="90170" y="30480"/>
                    <a:pt x="95250" y="36830"/>
                    <a:pt x="93980" y="40640"/>
                  </a:cubicBezTo>
                  <a:cubicBezTo>
                    <a:pt x="91440" y="45720"/>
                    <a:pt x="50800" y="50800"/>
                    <a:pt x="50800" y="49530"/>
                  </a:cubicBezTo>
                  <a:cubicBezTo>
                    <a:pt x="50800" y="48260"/>
                    <a:pt x="76200" y="33020"/>
                    <a:pt x="81280" y="35560"/>
                  </a:cubicBezTo>
                  <a:cubicBezTo>
                    <a:pt x="85090" y="36830"/>
                    <a:pt x="87630" y="43180"/>
                    <a:pt x="86360" y="46990"/>
                  </a:cubicBezTo>
                  <a:cubicBezTo>
                    <a:pt x="82550" y="54610"/>
                    <a:pt x="31750" y="72390"/>
                    <a:pt x="24130" y="67310"/>
                  </a:cubicBezTo>
                  <a:cubicBezTo>
                    <a:pt x="20320" y="66040"/>
                    <a:pt x="17780" y="59690"/>
                    <a:pt x="19050" y="55880"/>
                  </a:cubicBezTo>
                  <a:cubicBezTo>
                    <a:pt x="22860" y="48260"/>
                    <a:pt x="71120" y="34290"/>
                    <a:pt x="73660" y="38100"/>
                  </a:cubicBezTo>
                  <a:cubicBezTo>
                    <a:pt x="76200" y="43180"/>
                    <a:pt x="8890" y="87630"/>
                    <a:pt x="11430" y="91440"/>
                  </a:cubicBezTo>
                  <a:cubicBezTo>
                    <a:pt x="13970" y="95250"/>
                    <a:pt x="87630" y="69850"/>
                    <a:pt x="88900" y="62230"/>
                  </a:cubicBezTo>
                  <a:cubicBezTo>
                    <a:pt x="88900" y="60960"/>
                    <a:pt x="80010" y="55880"/>
                    <a:pt x="80010" y="55880"/>
                  </a:cubicBezTo>
                  <a:cubicBezTo>
                    <a:pt x="78740" y="57150"/>
                    <a:pt x="87630" y="63500"/>
                    <a:pt x="86360" y="67310"/>
                  </a:cubicBezTo>
                  <a:cubicBezTo>
                    <a:pt x="83820" y="77470"/>
                    <a:pt x="27940" y="106680"/>
                    <a:pt x="13970" y="102870"/>
                  </a:cubicBezTo>
                  <a:cubicBezTo>
                    <a:pt x="6350" y="101600"/>
                    <a:pt x="0" y="91440"/>
                    <a:pt x="0" y="85090"/>
                  </a:cubicBezTo>
                  <a:cubicBezTo>
                    <a:pt x="0" y="77470"/>
                    <a:pt x="10160" y="68580"/>
                    <a:pt x="19050" y="60960"/>
                  </a:cubicBezTo>
                  <a:cubicBezTo>
                    <a:pt x="30480" y="49530"/>
                    <a:pt x="58420" y="30480"/>
                    <a:pt x="69850" y="30480"/>
                  </a:cubicBezTo>
                  <a:cubicBezTo>
                    <a:pt x="77470" y="31750"/>
                    <a:pt x="86360" y="38100"/>
                    <a:pt x="85090" y="41910"/>
                  </a:cubicBezTo>
                  <a:cubicBezTo>
                    <a:pt x="85090" y="49530"/>
                    <a:pt x="54610" y="63500"/>
                    <a:pt x="41910" y="67310"/>
                  </a:cubicBezTo>
                  <a:cubicBezTo>
                    <a:pt x="33020" y="68580"/>
                    <a:pt x="21590" y="69850"/>
                    <a:pt x="19050" y="67310"/>
                  </a:cubicBezTo>
                  <a:cubicBezTo>
                    <a:pt x="16510" y="64770"/>
                    <a:pt x="16510" y="58420"/>
                    <a:pt x="19050" y="54610"/>
                  </a:cubicBezTo>
                  <a:cubicBezTo>
                    <a:pt x="25400" y="46990"/>
                    <a:pt x="74930" y="30480"/>
                    <a:pt x="82550" y="35560"/>
                  </a:cubicBezTo>
                  <a:cubicBezTo>
                    <a:pt x="86360" y="36830"/>
                    <a:pt x="87630" y="43180"/>
                    <a:pt x="86360" y="46990"/>
                  </a:cubicBezTo>
                  <a:cubicBezTo>
                    <a:pt x="83820" y="52070"/>
                    <a:pt x="62230" y="60960"/>
                    <a:pt x="54610" y="59690"/>
                  </a:cubicBezTo>
                  <a:cubicBezTo>
                    <a:pt x="49530" y="58420"/>
                    <a:pt x="43180" y="50800"/>
                    <a:pt x="44450" y="46990"/>
                  </a:cubicBezTo>
                  <a:cubicBezTo>
                    <a:pt x="45720" y="41910"/>
                    <a:pt x="95250" y="33020"/>
                    <a:pt x="96520" y="35560"/>
                  </a:cubicBezTo>
                  <a:cubicBezTo>
                    <a:pt x="96520" y="36830"/>
                    <a:pt x="60960" y="60960"/>
                    <a:pt x="55880" y="58420"/>
                  </a:cubicBezTo>
                  <a:cubicBezTo>
                    <a:pt x="52070" y="55880"/>
                    <a:pt x="52070" y="44450"/>
                    <a:pt x="55880" y="39370"/>
                  </a:cubicBezTo>
                  <a:cubicBezTo>
                    <a:pt x="63500" y="30480"/>
                    <a:pt x="121920" y="29210"/>
                    <a:pt x="121920" y="31750"/>
                  </a:cubicBezTo>
                  <a:cubicBezTo>
                    <a:pt x="123190" y="35560"/>
                    <a:pt x="69850" y="62230"/>
                    <a:pt x="60960" y="58420"/>
                  </a:cubicBezTo>
                  <a:cubicBezTo>
                    <a:pt x="57150" y="57150"/>
                    <a:pt x="55880" y="50800"/>
                    <a:pt x="57150" y="46990"/>
                  </a:cubicBezTo>
                  <a:cubicBezTo>
                    <a:pt x="58420" y="41910"/>
                    <a:pt x="86360" y="33020"/>
                    <a:pt x="86360" y="33020"/>
                  </a:cubicBezTo>
                  <a:cubicBezTo>
                    <a:pt x="86360" y="31750"/>
                    <a:pt x="36830" y="55880"/>
                    <a:pt x="33020" y="52070"/>
                  </a:cubicBezTo>
                  <a:cubicBezTo>
                    <a:pt x="31750" y="49530"/>
                    <a:pt x="36830" y="38100"/>
                    <a:pt x="41910" y="35560"/>
                  </a:cubicBezTo>
                  <a:cubicBezTo>
                    <a:pt x="48260" y="33020"/>
                    <a:pt x="72390" y="43180"/>
                    <a:pt x="72390" y="45720"/>
                  </a:cubicBezTo>
                  <a:cubicBezTo>
                    <a:pt x="72390" y="48260"/>
                    <a:pt x="45720" y="52070"/>
                    <a:pt x="40640" y="48260"/>
                  </a:cubicBezTo>
                  <a:cubicBezTo>
                    <a:pt x="36830" y="44450"/>
                    <a:pt x="36830" y="31750"/>
                    <a:pt x="39370" y="29210"/>
                  </a:cubicBezTo>
                  <a:cubicBezTo>
                    <a:pt x="43180" y="24130"/>
                    <a:pt x="63500" y="24130"/>
                    <a:pt x="66040" y="27940"/>
                  </a:cubicBezTo>
                  <a:cubicBezTo>
                    <a:pt x="69850" y="33020"/>
                    <a:pt x="55880" y="60960"/>
                    <a:pt x="53340" y="60960"/>
                  </a:cubicBezTo>
                  <a:cubicBezTo>
                    <a:pt x="50800" y="60960"/>
                    <a:pt x="45720" y="25400"/>
                    <a:pt x="50800" y="20320"/>
                  </a:cubicBezTo>
                  <a:cubicBezTo>
                    <a:pt x="55880" y="16510"/>
                    <a:pt x="71120" y="17780"/>
                    <a:pt x="74930" y="22860"/>
                  </a:cubicBezTo>
                  <a:cubicBezTo>
                    <a:pt x="81280" y="30480"/>
                    <a:pt x="66040" y="83820"/>
                    <a:pt x="62230" y="83820"/>
                  </a:cubicBezTo>
                  <a:cubicBezTo>
                    <a:pt x="58420" y="82550"/>
                    <a:pt x="49530" y="0"/>
                    <a:pt x="49530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3" id="43"/>
          <p:cNvGrpSpPr/>
          <p:nvPr/>
        </p:nvGrpSpPr>
        <p:grpSpPr>
          <a:xfrm rot="0">
            <a:off x="9229725" y="9339262"/>
            <a:ext cx="130492" cy="124777"/>
            <a:chOff x="0" y="0"/>
            <a:chExt cx="173990" cy="16637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50756" y="50800"/>
              <a:ext cx="72109" cy="64892"/>
            </a:xfrm>
            <a:custGeom>
              <a:avLst/>
              <a:gdLst/>
              <a:ahLst/>
              <a:cxnLst/>
              <a:rect r="r" b="b" t="t" l="l"/>
              <a:pathLst>
                <a:path h="64892" w="72109">
                  <a:moveTo>
                    <a:pt x="40684" y="0"/>
                  </a:moveTo>
                  <a:cubicBezTo>
                    <a:pt x="73704" y="41910"/>
                    <a:pt x="64814" y="54610"/>
                    <a:pt x="57194" y="58420"/>
                  </a:cubicBezTo>
                  <a:cubicBezTo>
                    <a:pt x="49574" y="63500"/>
                    <a:pt x="35604" y="64770"/>
                    <a:pt x="27984" y="60960"/>
                  </a:cubicBezTo>
                  <a:cubicBezTo>
                    <a:pt x="19094" y="57150"/>
                    <a:pt x="10204" y="45720"/>
                    <a:pt x="8934" y="36830"/>
                  </a:cubicBezTo>
                  <a:cubicBezTo>
                    <a:pt x="7664" y="27940"/>
                    <a:pt x="12744" y="15240"/>
                    <a:pt x="19094" y="8890"/>
                  </a:cubicBezTo>
                  <a:cubicBezTo>
                    <a:pt x="25444" y="2540"/>
                    <a:pt x="39414" y="-1270"/>
                    <a:pt x="47034" y="1270"/>
                  </a:cubicBezTo>
                  <a:cubicBezTo>
                    <a:pt x="55924" y="2540"/>
                    <a:pt x="67354" y="11430"/>
                    <a:pt x="69894" y="20320"/>
                  </a:cubicBezTo>
                  <a:cubicBezTo>
                    <a:pt x="73704" y="27940"/>
                    <a:pt x="72434" y="41910"/>
                    <a:pt x="67354" y="49530"/>
                  </a:cubicBezTo>
                  <a:cubicBezTo>
                    <a:pt x="61004" y="57150"/>
                    <a:pt x="43224" y="66040"/>
                    <a:pt x="33064" y="64770"/>
                  </a:cubicBezTo>
                  <a:cubicBezTo>
                    <a:pt x="21634" y="62230"/>
                    <a:pt x="1314" y="45720"/>
                    <a:pt x="44" y="35560"/>
                  </a:cubicBezTo>
                  <a:cubicBezTo>
                    <a:pt x="-1226" y="24130"/>
                    <a:pt x="25444" y="0"/>
                    <a:pt x="25444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5" id="45"/>
          <p:cNvGrpSpPr/>
          <p:nvPr/>
        </p:nvGrpSpPr>
        <p:grpSpPr>
          <a:xfrm rot="0">
            <a:off x="9227820" y="9334500"/>
            <a:ext cx="127635" cy="125730"/>
            <a:chOff x="0" y="0"/>
            <a:chExt cx="170180" cy="16764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49827" y="50362"/>
              <a:ext cx="69254" cy="65372"/>
            </a:xfrm>
            <a:custGeom>
              <a:avLst/>
              <a:gdLst/>
              <a:ahLst/>
              <a:cxnLst/>
              <a:rect r="r" b="b" t="t" l="l"/>
              <a:pathLst>
                <a:path h="65372" w="69254">
                  <a:moveTo>
                    <a:pt x="41613" y="63938"/>
                  </a:moveTo>
                  <a:cubicBezTo>
                    <a:pt x="-2837" y="33458"/>
                    <a:pt x="2243" y="19488"/>
                    <a:pt x="7323" y="13138"/>
                  </a:cubicBezTo>
                  <a:cubicBezTo>
                    <a:pt x="12403" y="6788"/>
                    <a:pt x="26373" y="438"/>
                    <a:pt x="35263" y="1708"/>
                  </a:cubicBezTo>
                  <a:cubicBezTo>
                    <a:pt x="44153" y="2978"/>
                    <a:pt x="55583" y="10598"/>
                    <a:pt x="59393" y="18218"/>
                  </a:cubicBezTo>
                  <a:cubicBezTo>
                    <a:pt x="63203" y="25838"/>
                    <a:pt x="63203" y="41078"/>
                    <a:pt x="59393" y="48698"/>
                  </a:cubicBezTo>
                  <a:cubicBezTo>
                    <a:pt x="55583" y="56318"/>
                    <a:pt x="42883" y="63938"/>
                    <a:pt x="35263" y="65208"/>
                  </a:cubicBezTo>
                  <a:cubicBezTo>
                    <a:pt x="26373" y="66478"/>
                    <a:pt x="12403" y="60128"/>
                    <a:pt x="7323" y="53778"/>
                  </a:cubicBezTo>
                  <a:cubicBezTo>
                    <a:pt x="973" y="47428"/>
                    <a:pt x="-1567" y="33458"/>
                    <a:pt x="973" y="24568"/>
                  </a:cubicBezTo>
                  <a:cubicBezTo>
                    <a:pt x="3513" y="15678"/>
                    <a:pt x="17483" y="1708"/>
                    <a:pt x="28913" y="438"/>
                  </a:cubicBezTo>
                  <a:cubicBezTo>
                    <a:pt x="40343" y="-2102"/>
                    <a:pt x="64473" y="6788"/>
                    <a:pt x="68283" y="16948"/>
                  </a:cubicBezTo>
                  <a:cubicBezTo>
                    <a:pt x="73363" y="27108"/>
                    <a:pt x="56853" y="58858"/>
                    <a:pt x="56853" y="5885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7" id="47"/>
          <p:cNvGrpSpPr/>
          <p:nvPr/>
        </p:nvGrpSpPr>
        <p:grpSpPr>
          <a:xfrm rot="0">
            <a:off x="9221152" y="9341168"/>
            <a:ext cx="120967" cy="125730"/>
            <a:chOff x="0" y="0"/>
            <a:chExt cx="161290" cy="16764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48585" y="50800"/>
              <a:ext cx="62470" cy="65743"/>
            </a:xfrm>
            <a:custGeom>
              <a:avLst/>
              <a:gdLst/>
              <a:ahLst/>
              <a:cxnLst/>
              <a:rect r="r" b="b" t="t" l="l"/>
              <a:pathLst>
                <a:path h="65743" w="62470">
                  <a:moveTo>
                    <a:pt x="54285" y="57150"/>
                  </a:moveTo>
                  <a:cubicBezTo>
                    <a:pt x="17455" y="63500"/>
                    <a:pt x="6025" y="54610"/>
                    <a:pt x="2215" y="46990"/>
                  </a:cubicBezTo>
                  <a:cubicBezTo>
                    <a:pt x="-1595" y="39370"/>
                    <a:pt x="-325" y="24130"/>
                    <a:pt x="4755" y="17780"/>
                  </a:cubicBezTo>
                  <a:cubicBezTo>
                    <a:pt x="9835" y="10160"/>
                    <a:pt x="21265" y="2540"/>
                    <a:pt x="30155" y="2540"/>
                  </a:cubicBezTo>
                  <a:cubicBezTo>
                    <a:pt x="39045" y="2540"/>
                    <a:pt x="51745" y="8890"/>
                    <a:pt x="56825" y="15240"/>
                  </a:cubicBezTo>
                  <a:cubicBezTo>
                    <a:pt x="61905" y="22860"/>
                    <a:pt x="64445" y="36830"/>
                    <a:pt x="60635" y="45720"/>
                  </a:cubicBezTo>
                  <a:cubicBezTo>
                    <a:pt x="58095" y="53340"/>
                    <a:pt x="47935" y="63500"/>
                    <a:pt x="39045" y="64770"/>
                  </a:cubicBezTo>
                  <a:cubicBezTo>
                    <a:pt x="30155" y="67310"/>
                    <a:pt x="16185" y="64770"/>
                    <a:pt x="9835" y="58420"/>
                  </a:cubicBezTo>
                  <a:cubicBezTo>
                    <a:pt x="3485" y="49530"/>
                    <a:pt x="3485" y="21590"/>
                    <a:pt x="8565" y="11430"/>
                  </a:cubicBezTo>
                  <a:cubicBezTo>
                    <a:pt x="13645" y="3810"/>
                    <a:pt x="27615" y="0"/>
                    <a:pt x="36505" y="0"/>
                  </a:cubicBezTo>
                  <a:cubicBezTo>
                    <a:pt x="44125" y="0"/>
                    <a:pt x="53015" y="2540"/>
                    <a:pt x="56825" y="8890"/>
                  </a:cubicBezTo>
                  <a:cubicBezTo>
                    <a:pt x="61905" y="17780"/>
                    <a:pt x="59365" y="52070"/>
                    <a:pt x="59365" y="5207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49" id="49"/>
          <p:cNvGrpSpPr/>
          <p:nvPr/>
        </p:nvGrpSpPr>
        <p:grpSpPr>
          <a:xfrm rot="0">
            <a:off x="9220200" y="9332595"/>
            <a:ext cx="125730" cy="128588"/>
            <a:chOff x="0" y="0"/>
            <a:chExt cx="167640" cy="171450"/>
          </a:xfrm>
        </p:grpSpPr>
        <p:sp>
          <p:nvSpPr>
            <p:cNvPr name="Freeform 50" id="50"/>
            <p:cNvSpPr/>
            <p:nvPr/>
          </p:nvSpPr>
          <p:spPr>
            <a:xfrm flipH="false" flipV="false" rot="0">
              <a:off x="47924" y="50800"/>
              <a:ext cx="69862" cy="70012"/>
            </a:xfrm>
            <a:custGeom>
              <a:avLst/>
              <a:gdLst/>
              <a:ahLst/>
              <a:cxnLst/>
              <a:rect r="r" b="b" t="t" l="l"/>
              <a:pathLst>
                <a:path h="70012" w="69862">
                  <a:moveTo>
                    <a:pt x="61296" y="15240"/>
                  </a:moveTo>
                  <a:cubicBezTo>
                    <a:pt x="53676" y="68580"/>
                    <a:pt x="39706" y="71120"/>
                    <a:pt x="30816" y="68580"/>
                  </a:cubicBezTo>
                  <a:cubicBezTo>
                    <a:pt x="21926" y="67310"/>
                    <a:pt x="11766" y="57150"/>
                    <a:pt x="9226" y="49530"/>
                  </a:cubicBezTo>
                  <a:cubicBezTo>
                    <a:pt x="5416" y="40640"/>
                    <a:pt x="7956" y="26670"/>
                    <a:pt x="13036" y="19050"/>
                  </a:cubicBezTo>
                  <a:cubicBezTo>
                    <a:pt x="18116" y="12700"/>
                    <a:pt x="30816" y="6350"/>
                    <a:pt x="39706" y="6350"/>
                  </a:cubicBezTo>
                  <a:cubicBezTo>
                    <a:pt x="48596" y="6350"/>
                    <a:pt x="60026" y="13970"/>
                    <a:pt x="65106" y="21590"/>
                  </a:cubicBezTo>
                  <a:cubicBezTo>
                    <a:pt x="70186" y="27940"/>
                    <a:pt x="71456" y="43180"/>
                    <a:pt x="67646" y="50800"/>
                  </a:cubicBezTo>
                  <a:cubicBezTo>
                    <a:pt x="63836" y="58420"/>
                    <a:pt x="53676" y="67310"/>
                    <a:pt x="44786" y="69850"/>
                  </a:cubicBezTo>
                  <a:cubicBezTo>
                    <a:pt x="34626" y="71120"/>
                    <a:pt x="16846" y="64770"/>
                    <a:pt x="9226" y="55880"/>
                  </a:cubicBezTo>
                  <a:cubicBezTo>
                    <a:pt x="1606" y="46990"/>
                    <a:pt x="-3474" y="21590"/>
                    <a:pt x="2876" y="12700"/>
                  </a:cubicBezTo>
                  <a:cubicBezTo>
                    <a:pt x="9226" y="2540"/>
                    <a:pt x="46056" y="0"/>
                    <a:pt x="46056" y="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1" id="51"/>
          <p:cNvGrpSpPr/>
          <p:nvPr/>
        </p:nvGrpSpPr>
        <p:grpSpPr>
          <a:xfrm rot="0">
            <a:off x="9236393" y="9332595"/>
            <a:ext cx="120015" cy="117158"/>
            <a:chOff x="0" y="0"/>
            <a:chExt cx="160020" cy="15621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47963" y="48513"/>
              <a:ext cx="59987" cy="51167"/>
            </a:xfrm>
            <a:custGeom>
              <a:avLst/>
              <a:gdLst/>
              <a:ahLst/>
              <a:cxnLst/>
              <a:rect r="r" b="b" t="t" l="l"/>
              <a:pathLst>
                <a:path h="51167" w="59987">
                  <a:moveTo>
                    <a:pt x="59987" y="18797"/>
                  </a:moveTo>
                  <a:cubicBezTo>
                    <a:pt x="33317" y="60707"/>
                    <a:pt x="7917" y="53087"/>
                    <a:pt x="2837" y="44197"/>
                  </a:cubicBezTo>
                  <a:cubicBezTo>
                    <a:pt x="-3513" y="35307"/>
                    <a:pt x="1567" y="8637"/>
                    <a:pt x="10457" y="2287"/>
                  </a:cubicBezTo>
                  <a:cubicBezTo>
                    <a:pt x="18077" y="-4063"/>
                    <a:pt x="52367" y="4827"/>
                    <a:pt x="52367" y="4827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3" id="53"/>
          <p:cNvGrpSpPr/>
          <p:nvPr/>
        </p:nvGrpSpPr>
        <p:grpSpPr>
          <a:xfrm rot="0">
            <a:off x="9224962" y="9325928"/>
            <a:ext cx="124777" cy="125730"/>
            <a:chOff x="0" y="0"/>
            <a:chExt cx="166370" cy="16764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50731" y="50222"/>
              <a:ext cx="63569" cy="66740"/>
            </a:xfrm>
            <a:custGeom>
              <a:avLst/>
              <a:gdLst/>
              <a:ahLst/>
              <a:cxnLst/>
              <a:rect r="r" b="b" t="t" l="l"/>
              <a:pathLst>
                <a:path h="66740" w="63569">
                  <a:moveTo>
                    <a:pt x="63569" y="34868"/>
                  </a:moveTo>
                  <a:cubicBezTo>
                    <a:pt x="41979" y="66618"/>
                    <a:pt x="28009" y="67888"/>
                    <a:pt x="20389" y="64078"/>
                  </a:cubicBezTo>
                  <a:cubicBezTo>
                    <a:pt x="11499" y="61538"/>
                    <a:pt x="2609" y="50108"/>
                    <a:pt x="1339" y="41218"/>
                  </a:cubicBezTo>
                  <a:cubicBezTo>
                    <a:pt x="-1201" y="33598"/>
                    <a:pt x="2609" y="19628"/>
                    <a:pt x="8959" y="13278"/>
                  </a:cubicBezTo>
                  <a:cubicBezTo>
                    <a:pt x="15309" y="6928"/>
                    <a:pt x="28009" y="1848"/>
                    <a:pt x="36899" y="3118"/>
                  </a:cubicBezTo>
                  <a:cubicBezTo>
                    <a:pt x="45789" y="4388"/>
                    <a:pt x="57219" y="13278"/>
                    <a:pt x="61029" y="22168"/>
                  </a:cubicBezTo>
                  <a:cubicBezTo>
                    <a:pt x="64839" y="29788"/>
                    <a:pt x="63569" y="43758"/>
                    <a:pt x="58489" y="51378"/>
                  </a:cubicBezTo>
                  <a:cubicBezTo>
                    <a:pt x="54679" y="58998"/>
                    <a:pt x="41979" y="67888"/>
                    <a:pt x="33089" y="66618"/>
                  </a:cubicBezTo>
                  <a:cubicBezTo>
                    <a:pt x="22929" y="65348"/>
                    <a:pt x="1339" y="46298"/>
                    <a:pt x="69" y="34868"/>
                  </a:cubicBezTo>
                  <a:cubicBezTo>
                    <a:pt x="-1201" y="24708"/>
                    <a:pt x="15309" y="4388"/>
                    <a:pt x="25469" y="578"/>
                  </a:cubicBezTo>
                  <a:cubicBezTo>
                    <a:pt x="34359" y="-1962"/>
                    <a:pt x="47059" y="4388"/>
                    <a:pt x="53409" y="9468"/>
                  </a:cubicBezTo>
                  <a:cubicBezTo>
                    <a:pt x="59759" y="14548"/>
                    <a:pt x="63569" y="29788"/>
                    <a:pt x="63569" y="29788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5" id="55"/>
          <p:cNvGrpSpPr/>
          <p:nvPr/>
        </p:nvGrpSpPr>
        <p:grpSpPr>
          <a:xfrm rot="0">
            <a:off x="9197340" y="9325928"/>
            <a:ext cx="125730" cy="126683"/>
            <a:chOff x="0" y="0"/>
            <a:chExt cx="167640" cy="168910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50800" y="50800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080" y="17780"/>
                  </a:moveTo>
                  <a:cubicBezTo>
                    <a:pt x="57150" y="7620"/>
                    <a:pt x="63500" y="20320"/>
                    <a:pt x="64770" y="29210"/>
                  </a:cubicBezTo>
                  <a:cubicBezTo>
                    <a:pt x="64770" y="38100"/>
                    <a:pt x="59690" y="50800"/>
                    <a:pt x="53340" y="57150"/>
                  </a:cubicBezTo>
                  <a:cubicBezTo>
                    <a:pt x="45720" y="62230"/>
                    <a:pt x="31750" y="64770"/>
                    <a:pt x="24130" y="62230"/>
                  </a:cubicBezTo>
                  <a:cubicBezTo>
                    <a:pt x="15240" y="59690"/>
                    <a:pt x="5080" y="49530"/>
                    <a:pt x="2540" y="40640"/>
                  </a:cubicBezTo>
                  <a:cubicBezTo>
                    <a:pt x="0" y="33020"/>
                    <a:pt x="2540" y="19050"/>
                    <a:pt x="8890" y="11430"/>
                  </a:cubicBezTo>
                  <a:cubicBezTo>
                    <a:pt x="13970" y="5080"/>
                    <a:pt x="26670" y="0"/>
                    <a:pt x="35560" y="0"/>
                  </a:cubicBezTo>
                  <a:cubicBezTo>
                    <a:pt x="44450" y="1270"/>
                    <a:pt x="57150" y="7620"/>
                    <a:pt x="60960" y="16510"/>
                  </a:cubicBezTo>
                  <a:cubicBezTo>
                    <a:pt x="64770" y="25400"/>
                    <a:pt x="64770" y="44450"/>
                    <a:pt x="58420" y="53340"/>
                  </a:cubicBezTo>
                  <a:cubicBezTo>
                    <a:pt x="50800" y="62230"/>
                    <a:pt x="27940" y="71120"/>
                    <a:pt x="17780" y="66040"/>
                  </a:cubicBezTo>
                  <a:cubicBezTo>
                    <a:pt x="7620" y="62230"/>
                    <a:pt x="0" y="27940"/>
                    <a:pt x="0" y="27940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7" id="57"/>
          <p:cNvGrpSpPr/>
          <p:nvPr/>
        </p:nvGrpSpPr>
        <p:grpSpPr>
          <a:xfrm rot="0">
            <a:off x="9202102" y="9327832"/>
            <a:ext cx="125730" cy="126683"/>
            <a:chOff x="0" y="0"/>
            <a:chExt cx="167640" cy="16891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50800" y="49316"/>
              <a:ext cx="64770" cy="67524"/>
            </a:xfrm>
            <a:custGeom>
              <a:avLst/>
              <a:gdLst/>
              <a:ahLst/>
              <a:cxnLst/>
              <a:rect r="r" b="b" t="t" l="l"/>
              <a:pathLst>
                <a:path h="67524" w="64770">
                  <a:moveTo>
                    <a:pt x="59690" y="49744"/>
                  </a:moveTo>
                  <a:cubicBezTo>
                    <a:pt x="7620" y="59904"/>
                    <a:pt x="1270" y="47204"/>
                    <a:pt x="0" y="38314"/>
                  </a:cubicBezTo>
                  <a:cubicBezTo>
                    <a:pt x="0" y="29424"/>
                    <a:pt x="5080" y="16724"/>
                    <a:pt x="11430" y="10374"/>
                  </a:cubicBezTo>
                  <a:cubicBezTo>
                    <a:pt x="19050" y="5294"/>
                    <a:pt x="33020" y="2754"/>
                    <a:pt x="40640" y="5294"/>
                  </a:cubicBezTo>
                  <a:cubicBezTo>
                    <a:pt x="49530" y="7834"/>
                    <a:pt x="59690" y="17994"/>
                    <a:pt x="62230" y="26884"/>
                  </a:cubicBezTo>
                  <a:cubicBezTo>
                    <a:pt x="64770" y="34504"/>
                    <a:pt x="62230" y="48474"/>
                    <a:pt x="55880" y="56094"/>
                  </a:cubicBezTo>
                  <a:cubicBezTo>
                    <a:pt x="50800" y="62444"/>
                    <a:pt x="38100" y="67524"/>
                    <a:pt x="29210" y="67524"/>
                  </a:cubicBezTo>
                  <a:cubicBezTo>
                    <a:pt x="20320" y="66254"/>
                    <a:pt x="7620" y="59904"/>
                    <a:pt x="3810" y="51014"/>
                  </a:cubicBezTo>
                  <a:cubicBezTo>
                    <a:pt x="0" y="42124"/>
                    <a:pt x="0" y="23074"/>
                    <a:pt x="6350" y="14184"/>
                  </a:cubicBezTo>
                  <a:cubicBezTo>
                    <a:pt x="13970" y="5294"/>
                    <a:pt x="36830" y="-3596"/>
                    <a:pt x="46990" y="1484"/>
                  </a:cubicBezTo>
                  <a:cubicBezTo>
                    <a:pt x="57150" y="5294"/>
                    <a:pt x="64770" y="39584"/>
                    <a:pt x="64770" y="39584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59" id="59"/>
          <p:cNvGrpSpPr/>
          <p:nvPr/>
        </p:nvGrpSpPr>
        <p:grpSpPr>
          <a:xfrm rot="0">
            <a:off x="9198293" y="9314498"/>
            <a:ext cx="141922" cy="131445"/>
            <a:chOff x="0" y="0"/>
            <a:chExt cx="189230" cy="17526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48352" y="52745"/>
              <a:ext cx="88808" cy="70584"/>
            </a:xfrm>
            <a:custGeom>
              <a:avLst/>
              <a:gdLst/>
              <a:ahLst/>
              <a:cxnLst/>
              <a:rect r="r" b="b" t="t" l="l"/>
              <a:pathLst>
                <a:path h="70584" w="88808">
                  <a:moveTo>
                    <a:pt x="24038" y="9485"/>
                  </a:moveTo>
                  <a:cubicBezTo>
                    <a:pt x="69758" y="595"/>
                    <a:pt x="86268" y="13295"/>
                    <a:pt x="87538" y="23455"/>
                  </a:cubicBezTo>
                  <a:cubicBezTo>
                    <a:pt x="90078" y="32345"/>
                    <a:pt x="81188" y="52665"/>
                    <a:pt x="72298" y="57745"/>
                  </a:cubicBezTo>
                  <a:cubicBezTo>
                    <a:pt x="64678" y="62825"/>
                    <a:pt x="50708" y="61555"/>
                    <a:pt x="41818" y="57745"/>
                  </a:cubicBezTo>
                  <a:cubicBezTo>
                    <a:pt x="34198" y="53935"/>
                    <a:pt x="26578" y="42505"/>
                    <a:pt x="25308" y="33615"/>
                  </a:cubicBezTo>
                  <a:cubicBezTo>
                    <a:pt x="24038" y="24725"/>
                    <a:pt x="29118" y="10755"/>
                    <a:pt x="36738" y="5675"/>
                  </a:cubicBezTo>
                  <a:cubicBezTo>
                    <a:pt x="44358" y="-675"/>
                    <a:pt x="65948" y="-1945"/>
                    <a:pt x="74838" y="3135"/>
                  </a:cubicBezTo>
                  <a:cubicBezTo>
                    <a:pt x="82458" y="8215"/>
                    <a:pt x="88808" y="20915"/>
                    <a:pt x="88808" y="29805"/>
                  </a:cubicBezTo>
                  <a:cubicBezTo>
                    <a:pt x="88808" y="38695"/>
                    <a:pt x="82458" y="48855"/>
                    <a:pt x="74838" y="56475"/>
                  </a:cubicBezTo>
                  <a:cubicBezTo>
                    <a:pt x="67218" y="64095"/>
                    <a:pt x="50708" y="71715"/>
                    <a:pt x="39278" y="70445"/>
                  </a:cubicBezTo>
                  <a:cubicBezTo>
                    <a:pt x="26578" y="70445"/>
                    <a:pt x="7528" y="60285"/>
                    <a:pt x="2448" y="51395"/>
                  </a:cubicBezTo>
                  <a:cubicBezTo>
                    <a:pt x="-2632" y="43775"/>
                    <a:pt x="1178" y="29805"/>
                    <a:pt x="4988" y="22185"/>
                  </a:cubicBezTo>
                  <a:cubicBezTo>
                    <a:pt x="8798" y="15835"/>
                    <a:pt x="24038" y="9485"/>
                    <a:pt x="24038" y="9485"/>
                  </a:cubicBezTo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61" id="61"/>
          <p:cNvSpPr/>
          <p:nvPr/>
        </p:nvSpPr>
        <p:spPr>
          <a:xfrm flipH="false" flipV="false" rot="0">
            <a:off x="3761146" y="2145908"/>
            <a:ext cx="11170272" cy="7902967"/>
          </a:xfrm>
          <a:custGeom>
            <a:avLst/>
            <a:gdLst/>
            <a:ahLst/>
            <a:cxnLst/>
            <a:rect r="r" b="b" t="t" l="l"/>
            <a:pathLst>
              <a:path h="7902967" w="11170272">
                <a:moveTo>
                  <a:pt x="0" y="0"/>
                </a:moveTo>
                <a:lnTo>
                  <a:pt x="11170272" y="0"/>
                </a:lnTo>
                <a:lnTo>
                  <a:pt x="11170272" y="7902967"/>
                </a:lnTo>
                <a:lnTo>
                  <a:pt x="0" y="79029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2" id="62"/>
          <p:cNvSpPr/>
          <p:nvPr/>
        </p:nvSpPr>
        <p:spPr>
          <a:xfrm flipH="false" flipV="false" rot="0">
            <a:off x="13178701" y="9145497"/>
            <a:ext cx="1084552" cy="340859"/>
          </a:xfrm>
          <a:custGeom>
            <a:avLst/>
            <a:gdLst/>
            <a:ahLst/>
            <a:cxnLst/>
            <a:rect r="r" b="b" t="t" l="l"/>
            <a:pathLst>
              <a:path h="340859" w="1084552">
                <a:moveTo>
                  <a:pt x="0" y="0"/>
                </a:moveTo>
                <a:lnTo>
                  <a:pt x="1084552" y="0"/>
                </a:lnTo>
                <a:lnTo>
                  <a:pt x="1084552" y="340859"/>
                </a:lnTo>
                <a:lnTo>
                  <a:pt x="0" y="3408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5800" t="-56214" r="-26986" b="-5686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DAG5j4x9P_A</dc:identifier>
  <dcterms:modified xsi:type="dcterms:W3CDTF">2011-08-01T06:04:30Z</dcterms:modified>
  <cp:revision>1</cp:revision>
  <dc:title>Hito 2 </dc:title>
</cp:coreProperties>
</file>